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10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7" r:id="rId2"/>
    <p:sldId id="256" r:id="rId3"/>
    <p:sldId id="289" r:id="rId4"/>
    <p:sldId id="257" r:id="rId5"/>
    <p:sldId id="258" r:id="rId6"/>
    <p:sldId id="259" r:id="rId7"/>
    <p:sldId id="260" r:id="rId8"/>
    <p:sldId id="293" r:id="rId9"/>
    <p:sldId id="261" r:id="rId10"/>
    <p:sldId id="262" r:id="rId11"/>
    <p:sldId id="263" r:id="rId12"/>
    <p:sldId id="264" r:id="rId13"/>
    <p:sldId id="283" r:id="rId14"/>
    <p:sldId id="284" r:id="rId15"/>
    <p:sldId id="265" r:id="rId16"/>
    <p:sldId id="267" r:id="rId17"/>
    <p:sldId id="268" r:id="rId18"/>
    <p:sldId id="292" r:id="rId19"/>
    <p:sldId id="290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8" r:id="rId28"/>
    <p:sldId id="279" r:id="rId29"/>
    <p:sldId id="291" r:id="rId30"/>
    <p:sldId id="281" r:id="rId31"/>
    <p:sldId id="282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63AD28-B060-46F4-97BE-09CE3C3BB5B3}">
          <p14:sldIdLst>
            <p14:sldId id="287"/>
            <p14:sldId id="256"/>
            <p14:sldId id="289"/>
            <p14:sldId id="257"/>
            <p14:sldId id="258"/>
            <p14:sldId id="259"/>
            <p14:sldId id="260"/>
            <p14:sldId id="293"/>
            <p14:sldId id="261"/>
            <p14:sldId id="262"/>
            <p14:sldId id="263"/>
            <p14:sldId id="264"/>
            <p14:sldId id="283"/>
            <p14:sldId id="284"/>
            <p14:sldId id="265"/>
            <p14:sldId id="267"/>
            <p14:sldId id="268"/>
            <p14:sldId id="292"/>
            <p14:sldId id="290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91"/>
            <p14:sldId id="281"/>
            <p14:sldId id="28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370" autoAdjust="0"/>
    <p:restoredTop sz="82761"/>
  </p:normalViewPr>
  <p:slideViewPr>
    <p:cSldViewPr snapToGrid="0">
      <p:cViewPr varScale="1">
        <p:scale>
          <a:sx n="44" d="100"/>
          <a:sy n="44" d="100"/>
        </p:scale>
        <p:origin x="23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9:13:02.9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83 545 0 0,'0'0'3042'0'0,"0"0"-1248"0"0,0 0-353 0 0,0 0 33 0 0,0 0-33 0 0,0 0-224 0 0,0 0-96 0 0,0 0-256 0 0,0 0-128 0 0,0 0-64 0 0,0 0-65 0 0,0 0 1 0 0,18 0-1 0 0,-18 0-31 0 0,18 0-65 0 0,1 0 1 0 0,-1 0-97 0 0,2 0 97 0 0,-2 0-33 0 0,19-17-31 0 0,-1 17-129 0 0,1 0-32 0 0,0-17-64 0 0,1 17-31 0 0,-2-15-97 0 0,-17 15-32 0 0,17-17 0 0 0,1 17 0 0 0,-19 0-64 0 0,1 0 0 0 0,19-16 32 0 0,-20 16 0 0 0,0 0-32 0 0,1 0 0 0 0,-19 0 0 0 0,18 0-64 0 0,-18 0-192 0 0,0 0-321 0 0,0 0-512 0 0,0 0-1025 0 0,-18 0-1249 0 0,-1 0-2787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167 212 609 0 0,'-19'0'2402'0'0,"1"0"-897"0"0,-1 0-191 0 0,0 0-65 0 0,1 17-96 0 0,18-17-384 0 0,-18 16-97 0 0,-1 0 1 0 0,19 0-65 0 0,-18 1-223 0 0,-1-1-193 0 0,19 0-64 0 0,0 1 64 0 0,0 16-96 0 0,0-17 32 0 0,0-16 97 0 0,19 16-97 0 0,-19-16-64 0 0,18 0 128 0 0,1 0 128 0 0,-19 0-63 0 0,18 0 223 0 0,0-16-64 0 0,-18 0 353 0 0,19-1-128 0 0,0 1-321 0 0,-19-1 0 0 0,0-15-95 0 0,0 15 31 0 0,0 1-32 0 0,0-16-96 0 0,0 15-64 0 0,0 1 0 0 0,0-16 0 0 0,0 15-32 0 0,0 1-32 0 0,-19-16 0 0 0,19 15 32 0 0,-19 1-32 0 0,19-16 32 0 0,0 15-32 0 0,0 17 0 0 0,-18-16-32 0 0,18 16 32 0 0,0 0 32 0 0,0 0 0 0 0,0 0-96 0 0,0 0-32 0 0,0 0 160 0 0,0 16-32 0 0,0 1 64 0 0,0-2 33 0 0,0 2-33 0 0,0-1 64 0 0,18 16-64 0 0,-18-15 0 0 0,0 16-96 0 0,19-1 96 0 0,-19 1-32 0 0,19-1-32 0 0,-19 1-32 0 0,18-17 32 0 0,-18 17 0 0 0,0-17 0 0 0,19 1 0 0 0,-19-1-32 0 0,0 0 0 0 0,18 0-128 0 0,-18-16-64 0 0,0 0-769 0 0,19 0-352 0 0,-19 0-993 0 0,0 0-1762 0 0,18 0-2594 0 0</inkml:trace>
  <inkml:trace contextRef="#ctx0" brushRef="#br0" timeOffset="1">332 326 2306 0 0,'0'-16'3299'0'0,"0"16"-1793"0"0,0 0-129 0 0,19 0 32 0 0,-19-16-127 0 0,0 16-257 0 0,19-17-161 0 0,-19 17-127 0 0,0 0-224 0 0,0-16-97 0 0,0 16-96 0 0,0 0 1 0 0,0-16-129 0 0,-19 16 32 0 0,19 0 0 0 0,-19-16-64 0 0,19 16-32 0 0,-18 0-31 0 0,18 0-33 0 0,-19 0-64 0 0,1 16 32 0 0,18-16 0 0 0,-18 0 0 0 0,18 16 64 0 0,-19 0-64 0 0,19 1 32 0 0,0-1 0 0 0,0 0 32 0 0,0-16-64 0 0,0 17 96 0 0,0-1-64 0 0,0 1 32 0 0,19-17 0 0 0,-19 16-64 0 0,18-16 32 0 0,0 0 33 0 0,1 0 31 0 0,-1 0-64 0 0,1 0 64 0 0,-19 0 0 0 0,19 0-128 0 0,-1-16 32 0 0,-18 16 0 0 0,0 0-96 0 0,19-17-609 0 0,-19 17-768 0 0,0 0-1025 0 0,0 0-2275 0 0,0-16-2850 0 0</inkml:trace>
  <inkml:trace contextRef="#ctx0" brushRef="#br0" timeOffset="2">572 196 1153 0 0,'0'0'5029'0'0,"0"0"-3043"0"0,0 0-321 0 0,-19 0-95 0 0,19 0-193 0 0,-18 16-192 0 0,18-16-256 0 0,0 17-224 0 0,-18-1 31 0 0,18 0-159 0 0,-19 0-321 0 0,19 1 0 0 0,0-1-63 0 0,0 17-33 0 0,0-17 32 0 0,0 1-128 0 0,0-1 32 0 0,0 0-32 0 0,19 0-96 0 0,-19-16 256 0 0,18 17-384 0 0,-18-17 96 0 0,18 0 64 0 0,-18 0 32 0 0,19 0 32 0 0,0 0-32 0 0,-19-17-64 0 0,19 17-32 0 0,-19-16-672 0 0,18 16-225 0 0,-18-16-1025 0 0,0 0-1922 0 0,18-1-2434 0 0</inkml:trace>
  <inkml:trace contextRef="#ctx0" brushRef="#br0" timeOffset="3">720 245 1249 0 0,'0'0'5445'0'0,"0"0"-3523"0"0,0 0-448 0 0,0 0-33 0 0,0 0-192 0 0,0 16 64 0 0,0-16-288 0 0,0 16-96 0 0,0 1-224 0 0,0-1-161 0 0,0 0-191 0 0,0 1-33 0 0,18-1-96 0 0,-18 1-128 0 0,0 15 0 0 0,0-16-32 0 0,18-16-32 0 0,-18 17 129 0 0,0-1-289 0 0,19-16 31 0 0,-19 16-95 0 0,0-16-416 0 0,0 0-577 0 0,0 0-609 0 0,0 0-1025 0 0,0 0-2274 0 0</inkml:trace>
  <inkml:trace contextRef="#ctx0" brushRef="#br0" timeOffset="4">683 164 1057 0 0,'0'0'6118'0'0,"0"0"-4645"0"0,0-17-96 0 0,0 17 225 0 0,0 0-705 0 0,0 0-705 0 0,0 0-32 0 0,18 17-64 0 0,-18-17-64 0 0,19 0-32 0 0,-19 16-512 0 0,18-16-2307 0 0,-18 16-3203 0 0</inkml:trace>
  <inkml:trace contextRef="#ctx0" brushRef="#br0" timeOffset="5">886 261 1698 0 0,'0'0'4708'0'0,"-18"0"-2562"0"0,-1 0-801 0 0,19 0 385 0 0,-19 0-321 0 0,1 16-480 0 0,18-16-224 0 0,-19 17-225 0 0,1-17-159 0 0,18 16-161 0 0,0-16 0 0 0,-19 16-96 0 0,19-16-64 0 0,0 0 32 0 0,0 17 0 0 0,0-17 32 0 0,0 0-64 0 0,0 0 0 0 0,0 0 64 0 0,0 0 32 0 0,19 0 193 0 0,-19 0-129 0 0,18 0-32 0 0,1 0 64 0 0,-19 0-96 0 0,18 0 32 0 0,1 0-32 0 0,0-17 0 0 0,-1 17-96 0 0,0 0 32 0 0,1 0 32 0 0,18 0 33 0 0,-19 0 159 0 0,-18 0-64 0 0,18 17-32 0 0,-18-17-32 0 0,0 16 225 0 0,0 1-65 0 0,0-17 32 0 0,0 16-96 0 0,0 0 65 0 0,0 0-129 0 0,-18 1-96 0 0,18-17 192 0 0,-18 16-384 0 0,-1 0 64 0 0,1-16-64 0 0,18 16-192 0 0,-19-16-866 0 0,19 0-735 0 0,0 0-1571 0 0,-18 0-3266 0 0</inkml:trace>
  <inkml:trace contextRef="#ctx0" brushRef="#br0" timeOffset="6">1015 294 3908 0 0,'0'0'4452'0'0,"0"0"-2690"0"0,0-17 159 0 0,0 17-383 0 0,0 0-801 0 0,0 0-33 0 0,18 17-63 0 0,-18-17-33 0 0,18 16 33 0 0,-18 0-257 0 0,19-16 33 0 0,-19 17-97 0 0,19-1-64 0 0,-19 1-96 0 0,0-1-63 0 0,18 0-33 0 0,-18-16-96 0 0,0 16 96 0 0,0 1 128 0 0,0-17-352 0 0,0 16 32 0 0,19 0-321 0 0,-19-16-992 0 0,0 0-962 0 0,0 0-2561 0 0,0 0-3140 0 0</inkml:trace>
  <inkml:trace contextRef="#ctx0" brushRef="#br0" timeOffset="7">1107 180 2114 0 0,'0'0'4516'0'0,"0"0"-2978"0"0,0 0-994 0 0,0 0-352 0 0,0 0-63 0 0,0 0-33 0 0,19 0-64 0 0,-19 0-257 0 0,18 16-1857 0 0,-18-16-4452 0 0</inkml:trace>
  <inkml:trace contextRef="#ctx0" brushRef="#br0" timeOffset="8">1291 277 2114 0 0,'0'0'4004'0'0,"0"0"-1538"0"0,-18 0-576 0 0,18 0 160 0 0,0 0-961 0 0,0 0-352 0 0,-19 17 63 0 0,19-17-31 0 0,-18 16-128 0 0,18 0-65 0 0,0 1-191 0 0,-18-1-97 0 0,18-16-32 0 0,0 17-96 0 0,0-1 0 0 0,0 0-31 0 0,18 0-33 0 0,-18 1 96 0 0,18-17-384 0 0,1 16 192 0 0,-1 0-32 0 0,1-16 32 0 0,0 0 32 0 0,-1 0-64 0 0,1 0 128 0 0,-19 0-32 0 0,18-16 0 0 0,0 0 0 0 0,1-1 32 0 0,-1 1-32 0 0,-18 0-224 0 0,0 0 480 0 0,0-1-128 0 0,0 1-64 0 0,0-1 129 0 0,-18 1 63 0 0,-1 16-160 0 0,1-16-96 0 0,-19 16 64 0 0,19 0-96 0 0,-1 0 0 0 0,-18 0-64 0 0,18 0 32 0 0,1 0-32 0 0,0 16-64 0 0,-1 0-384 0 0,19 1-1090 0 0,-18-17-1312 0 0,18 16-3300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3011 0 0,'0'0'4420'0'0,"0"0"-2530"0"0,0 0-641 0 0,0 0-288 0 0,0 0-192 0 0,0 0 256 0 0,0 15-64 0 0,0 2-161 0 0,0-1-95 0 0,0-16-129 0 0,0 17-31 0 0,0-1-161 0 0,0 0-159 0 0,0 1 95 0 0,0-1-96 0 0,18 0 96 0 0,-18 0-320 0 0,0-16 0 0 0,18 0 32 0 0,-18 0 97 0 0,19 0 159 0 0,-1 0 192 0 0,-18-16-127 0 0,19 16-193 0 0,-1-16-32 0 0,-18 0-224 0 0,18-1 480 0 0,-18 1-192 0 0,19 0-128 0 0,-1-17 32 0 0,-18 16-63 0 0,19 2-33 0 0,-1 15 32 0 0,-18-17-32 0 0,19 1 0 0 0,-19 16 32 0 0,0 0-64 0 0,18 0 0 0 0,-18 0-1 0 0,0 0-63 0 0,18 0 64 0 0,-18 16 32 0 0,0 1 32 0 0,19-2-64 0 0,-19-15 64 0 0,0 17-32 0 0,0-1 0 0 0,18 1 0 0 0,-18-1 32 0 0,0 0-32 0 0,0 1 0 0 0,0-1 0 0 0,0-16 225 0 0,19 16-866 0 0,-19-16-928 0 0,0 0-1058 0 0,0 0-1665 0 0,0 0-3235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17 1698 0 0,'0'0'3139'0'0,"0"0"-1346"0"0,0-16-383 0 0,-18 16 351 0 0,18 0 225 0 0,0 0-544 0 0,0 0-321 0 0,0 0-321 0 0,0 0-351 0 0,0 0 95 0 0,-19 16 129 0 0,19 1-161 0 0,0-2 65 0 0,0 2-161 0 0,0 16 1 0 0,0-1-65 0 0,0-16-96 0 0,19 16-160 0 0,-19 2 65 0 0,0-2-97 0 0,18 1-32 0 0,-18-1 32 0 0,0 1 0 0 0,0-1 0 0 0,18-16 128 0 0,-18 17-384 0 0,0-17 0 0 0,19 1-257 0 0,-19-17-255 0 0,18 0-418 0 0,-18 0-255 0 0,0 0-417 0 0,0 0-896 0 0,0 0-962 0 0,0 0-2465 0 0</inkml:trace>
  <inkml:trace contextRef="#ctx0" brushRef="#br0" timeOffset="1">0 294 3011 0 0,'0'0'3715'0'0,"0"0"-1953"0"0,0 0-32 0 0,19-16-97 0 0,-1 16-384 0 0,0 0-256 0 0,1-17-128 0 0,-1 17-160 0 0,0-16-225 0 0,20 16-191 0 0,-19 0-193 0 0,-1-16-32 0 0,19 16-32 0 0,-19 0-32 0 0,0 0-128 0 0,-18 0-769 0 0,19 0-1281 0 0,-19 0-2146 0 0,0 0-2307 0 0</inkml:trace>
  <inkml:trace contextRef="#ctx0" brushRef="#br0" timeOffset="2">349 196 2306 0 0,'0'0'5605'0'0,"0"0"-3683"0"0,0 0 288 0 0,0 0-256 0 0,0 0-833 0 0,0 0-608 0 0,0 0 127 0 0,0 17 257 0 0,0-17-96 0 0,0 16-224 0 0,0 0-97 0 0,0 0-32 0 0,0 1-223 0 0,0-1-33 0 0,20 0 0 0 0,-20 17-96 0 0,18-17-64 0 0,-18 0 32 0 0,0 0 160 0 0,0-16-448 0 0,19 17 192 0 0,-19-1-128 0 0,0-16-256 0 0,0 16-641 0 0,0-16-577 0 0,0 0-672 0 0,0 0-1858 0 0,0 0-897 0 0</inkml:trace>
  <inkml:trace contextRef="#ctx0" brushRef="#br0" timeOffset="3">369 213 1858 0 0,'0'0'4836'0'0,"0"0"-2978"0"0,0-17-32 0 0,18 17 160 0 0,-18 0-577 0 0,19 0-448 0 0,-19 0-224 0 0,18 0-289 0 0,0 0-224 0 0,1-17-96 0 0,-1 17-64 0 0,-18 0-64 0 0,18 0 0 0 0,1 0-448 0 0,-1 0-1057 0 0,-18 0-1730 0 0,19 17-1442 0 0</inkml:trace>
  <inkml:trace contextRef="#ctx0" brushRef="#br0" timeOffset="4">627 294 865 0 0,'0'0'5317'0'0,"0"0"-3235"0"0,18 0-417 0 0,-18-16-127 0 0,19 16-289 0 0,-19 0-160 0 0,18 0-256 0 0,-18-17-161 0 0,19 17-127 0 0,-19-16-97 0 0,0 16-95 0 0,0-16 63 0 0,0 16-64 0 0,0 0 1 0 0,0-16 63 0 0,0 16-224 0 0,0 0 33 0 0,0 0-65 0 0,-19-17-32 0 0,19 17 0 0 0,-18 0-128 0 0,18 0 0 0 0,-19 0 0 0 0,1 0 0 0 0,18 17 0 0 0,0-17 0 0 0,-18 16 0 0 0,18 0 32 0 0,0 0 0 0 0,0 1 96 0 0,0-1-32 0 0,0 0 64 0 0,0 0-96 0 0,0 1 65 0 0,18-1-97 0 0,0-16 0 0 0,1 16 160 0 0,-1-16-256 0 0,1 0 32 0 0,-1 0 32 0 0,0 0 0 0 0,19 0 0 0 0,-18 0 0 0 0,17-16 0 0 0,-16 0-385 0 0,16-1-736 0 0,-18 17-288 0 0,0-16-1250 0 0,1 16-2433 0 0</inkml:trace>
  <inkml:trace contextRef="#ctx0" brushRef="#br0" timeOffset="5">921 229 1377 0 0,'0'0'3908'0'0,"0"0"-1217"0"0,-18 0-898 0 0,18 0 161 0 0,0 0-513 0 0,0 16-544 0 0,0-16-224 0 0,0 0 160 0 0,0 16-161 0 0,0-16-63 0 0,18 17-161 0 0,1-17-159 0 0,-19 0 95 0 0,18 0-128 0 0,0 0 97 0 0,1 0-161 0 0,-1 0 64 0 0,0 0-128 0 0,1 0 32 0 0,-1-17 64 0 0,2 17-31 0 0,-20-16-1 0 0,18 16 0 0 0,-18-16 0 0 0,0 0-64 0 0,0-1 32 0 0,0 17-63 0 0,0-17-33 0 0,0 17-64 0 0,0-15 32 0 0,-18 15 0 0 0,-2 0-32 0 0,20 0-32 0 0,-18 0 0 0 0,18 0 32 0 0,-19 0 0 0 0,1 15-32 0 0,18 2 0 0 0,-18-17 32 0 0,18 17 0 0 0,-19-1 0 0 0,19 0 32 0 0,0 0 0 0 0,0 1 0 0 0,0-1 64 0 0,19-16-32 0 0,-19 16 0 0 0,18-16 64 0 0,0 16-128 0 0,1-16 96 0 0,-1 0 32 0 0,2 0-64 0 0,-2 0 32 0 0,0 0-96 0 0,1 0 32 0 0,-1-16-32 0 0,1 16-128 0 0,-19 0-544 0 0,18 0-834 0 0,-18 0-1569 0 0,0 0-2754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98 833 0 0,'0'0'5829'0'0,"-19"0"-4451"0"0,19 0 191 0 0,0 0 673 0 0,0 0-544 0 0,-18 0-449 0 0,18 0-64 0 0,0-17-160 0 0,0 17-192 0 0,0 0-353 0 0,0 0-63 0 0,18 0-65 0 0,-18 0 193 0 0,19 0-65 0 0,-1 0 33 0 0,19 0-97 0 0,-19-15-64 0 0,19 15-63 0 0,0 0-33 0 0,-19-17-128 0 0,38 17 0 0 0,-19-17-64 0 0,0 2 0 0 0,0 15-32 0 0,-19 0 0 0 0,1-17 0 0 0,-1 17-32 0 0,0 0-32 0 0,-18 0-256 0 0,0 0-513 0 0,0 0-993 0 0,0 0-1248 0 0,0 17-2243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33 4676 0 0,'0'-16'3492'0'0,"0"16"-1923"0"0,-18 0 545 0 0,18 0-128 0 0,-18-16-513 0 0,-1 16-640 0 0,19 0-64 0 0,-18 0-96 0 0,0 16-129 0 0,-1-16-192 0 0,1 16-95 0 0,-1 0-33 0 0,0 1-96 0 0,1-1-32 0 0,0-16-32 0 0,-1 16 0 0 0,19 1-32 0 0,0-1 0 0 0,0 1 0 0 0,0-17-64 0 0,0 15 64 0 0,0 2-32 0 0,0-17 32 0 0,0 16 0 0 0,19-16-64 0 0,-19 0 32 0 0,18 16 32 0 0,-18-16 0 0 0,18 0 0 0 0,1 16 1 0 0,0-16-1 0 0,-1 0-32 0 0,1 17 32 0 0,-1-17 0 0 0,19 16-32 0 0,-19-16 0 0 0,0 16 0 0 0,2 0 0 0 0,-2 1 0 0 0,0-1 0 0 0,-18 0 32 0 0,19 0 0 0 0,-19 1 64 0 0,0-1 64 0 0,18 0 96 0 0,-18 0-32 0 0,0 1 65 0 0,0-1-33 0 0,-18 0-64 0 0,18 1-32 0 0,-19-1 32 0 0,1 0-96 0 0,0 17 33 0 0,-20-17-65 0 0,20 0 0 0 0,-19-16 0 0 0,19 16-32 0 0,-1-16-64 0 0,1 0 32 0 0,-1 0-481 0 0,0 0-896 0 0,19-16-865 0 0,0 0-1538 0 0,0 0-3394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83 1057 0 0,'0'0'3011'0'0,"0"0"-673"0"0,-18-17-833 0 0,18 17 97 0 0,0 0 96 0 0,-19-17-225 0 0,19 17-96 0 0,0 0-352 0 0,0 0-224 0 0,0 0-160 0 0,0 0-33 0 0,19 0-191 0 0,-19 0-1 0 0,0 0 32 0 0,18 0 161 0 0,-18 0-193 0 0,19 17 1 0 0,-1 0-65 0 0,-18-1 32 0 0,18 0-63 0 0,19 17-97 0 0,-19-17 32 0 0,1 16-64 0 0,0-15-160 0 0,0 16 65 0 0,-1-1-33 0 0,0-16-32 0 0,1 1 0 0 0,-19-1 32 0 0,18 0-32 0 0,0 0 0 0 0,-18-16 0 0 0,19 0-64 0 0,-19 0 96 0 0,18 0 0 0 0,-18 0 32 0 0,0 0 64 0 0,19-16-128 0 0,-19 0 32 0 0,0 0 0 0 0,0-1-32 0 0,0 1 32 0 0,0-16-64 0 0,0 15 32 0 0,0 1-32 0 0,0-16 32 0 0,0 15-32 0 0,0-16 32 0 0,0 1-32 0 0,0 16-32 0 0,0-1 64 0 0,0-15-32 0 0,0 15-32 0 0,18 17 0 0 0,-18-16-32 0 0,0 16-192 0 0,0 0-417 0 0,0 0-351 0 0,0 0-994 0 0,0 0-1057 0 0,0 16-2787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66 1858 0 0,'0'0'4420'0'0,"0"0"-2370"0"0,0 0-545 0 0,-18 17 161 0 0,18-17-225 0 0,-18 15-224 0 0,18 2-96 0 0,0-1-352 0 0,-19 16-64 0 0,19 1-129 0 0,0-16-127 0 0,-18 15-225 0 0,18 1-32 0 0,0-1-160 0 0,0-16 64 0 0,0 17-32 0 0,-18-17-64 0 0,18 1 32 0 0,0-1-32 0 0,0 0-64 0 0,0-16-192 0 0,0 16-417 0 0,0-16-287 0 0,0 0-418 0 0,0 0-544 0 0,0-16-1537 0 0,0 16-1377 0 0</inkml:trace>
  <inkml:trace contextRef="#ctx0" brushRef="#br0" timeOffset="1">56 115 641 0 0,'0'0'96'0'0,"0"0"2915"0"0,0 0-1378 0 0,0 0-288 0 0,0 0-31 0 0,0-17-1 0 0,0 17 32 0 0,0 0-192 0 0,0 0-32 0 0,0 0 0 0 0,0 0-352 0 0,0 0-256 0 0,0 0-33 0 0,0 0-128 0 0,0 0-95 0 0,0 0 127 0 0,0 17-32 0 0,0-17 1 0 0,0 16 63 0 0,0-16-96 0 0,18 17 1 0 0,-18-2-33 0 0,0 2-64 0 0,18-1-64 0 0,1 1-32 0 0,-19-2-96 0 0,19 2 129 0 0,0-17-129 0 0,-1 16 0 0 0,0 1 32 0 0,1-17 0 0 0,-1 0 32 0 0,-18 0-64 0 0,19 0 64 0 0,-1-17-32 0 0,0 1 64 0 0,-18-1-64 0 0,19 2-32 0 0,-19-2 32 0 0,0 1 0 0 0,0-1-32 0 0,18 2 0 0 0,-18-18-32 0 0,0 16 0 0 0,0 2 32 0 0,0-2-32 0 0,0 0 64 0 0,0 1-31 0 0,0 0-33 0 0,0 16 32 0 0,0-16 64 0 0,0 16 0 0 0,0 0 32 0 0,0 0-32 0 0,0 0-128 0 0,0 0 0 0 0,18 16 160 0 0,-18 0-96 0 0,19-16 96 0 0,-19 16 32 0 0,19 18 0 0 0,-19-19 1 0 0,19 2-33 0 0,-19 16 0 0 0,18-18-32 0 0,0 2-32 0 0,1 16 32 0 0,-19-18-32 0 0,18 2-32 0 0,1-1 0 0 0,-19 1-64 0 0,18-2 64 0 0,-18 2 0 0 0,18-17 0 0 0,-18 16-64 0 0,0-16-32 0 0,0 0-320 0 0,0 0-833 0 0,0 17-1090 0 0,0-17-1888 0 0,0 16-4454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5765 0 0,'0'0'4068'0'0,"0"0"-2690"0"0,0 0-33 0 0,0 0 417 0 0,0 0-545 0 0,0 0-609 0 0,0 0-287 0 0,0 0-129 0 0,0 0-96 0 0,0 0-160 0 0,0 0-32 0 0,18 0 192 0 0,-18 0-64 0 0,19 16-96 0 0,-19-16-385 0 0,0 0-736 0 0,18 0-1121 0 0,-18 16-1922 0 0,0-16-2691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5509 0 0,'0'-16'3043'0'0,"0"16"-1153"0"0,0 0-128 0 0,0 0-1 0 0,0 0-383 0 0,19 0-386 0 0,-19 0-191 0 0,0 0-128 0 0,0 0-161 0 0,0 0-255 0 0,0 0-33 0 0,0 0-160 0 0,0 0-32 0 0,0 0-32 0 0,0 0-32 0 0,18 0 0 0 0,-18 0-64 0 0,0 0-353 0 0,0 0-736 0 0,0 0-673 0 0,0 16-1345 0 0,0-16-1857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8:58:11.48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81 135 3908 0 0,'0'-27'512'0'0,"0"0"161"0"0,0 27 224 0 0,0-27 416 0 0,27 27 64 0 0,-27 0-32 0 0,0 0-255 0 0,0 0-194 0 0,0 0-191 0 0,0 0-257 0 0,0 0 129 0 0,0 27 0 0 0,0 0 31 0 0,27 0-63 0 0,-27 27 31 0 0,0 0-95 0 0,0 28 31 0 0,0-1-192 0 0,0 27 1 0 0,0 27-33 0 0,27 0-96 0 0,-27 27 32 0 0,27 0 33 0 0,-27 27 351 0 0,0 27 33 0 0,0 1-193 0 0,0 26-31 0 0,0 0-97 0 0,0 27-64 0 0,-27-27 0 0 0,27 1 1 0 0,0-1-65 0 0,-27-27 64 0 0,27-27-128 0 0,0 0 64 0 0,0 0 33 0 0,0-26-225 0 0,0-1 0 0 0,0 0-32 0 0,0-27 32 0 0,0 0-32 0 0,0 0 0 0 0,0-27 32 0 0,27-27-33 0 0,-27-27-159 0 0,0 0-320 0 0,0-54-641 0 0,0 0-801 0 0,0-27-801 0 0,0-54-1281 0 0,0-27-3202 0 0</inkml:trace>
  <inkml:trace contextRef="#ctx0" brushRef="#br0" timeOffset="1321.628">108 189 2723 0 0,'-27'-27'1793'0'0,"0"27"-576"0"0,27 0 289 0 0,-27 0-33 0 0,27-27-63 0 0,-27 27-65 0 0,27 0-320 0 0,0-27-96 0 0,0 27-97 0 0,0 0-63 0 0,0 0-288 0 0,27-27-129 0 0,-27 27-32 0 0,27-27 33 0 0,27 27 31 0 0,-27 0-32 0 0,0-27 1 0 0,27 27-1 0 0,0 0-128 0 0,0-27-32 0 0,1 27 1 0 0,-1 0-97 0 0,0 0 64 0 0,27 0-32 0 0,-27 0-32 0 0,27 0-96 0 0,0 0 64 0 0,27 0 0 0 0,-27 0-32 0 0,27 27 0 0 0,-27-27-32 0 0,0 27 0 0 0,27 0 32 0 0,-27 0 0 0 0,0 27-32 0 0,0-27 0 0 0,-26 27 32 0 0,-1 1-32 0 0,27-1 32 0 0,-54 27-32 0 0,27 0 0 0 0,-27 0 0 0 0,0 0 0 0 0,-27 0 32 0 0,0 27 0 0 0,0-27 0 0 0,0 27-64 0 0,-27 0 64 0 0,-27 0 32 0 0,0 0 33 0 0,0-27-1 0 0,0 28 160 0 0,-28-1 64 0 0,1 0-32 0 0,27 0-127 0 0,-54-27 31 0 0,27 27-64 0 0,0 0-64 0 0,0 0 64 0 0,0-27-32 0 0,0 0-64 0 0,0-27 32 0 0,-27 0-32 0 0,27 0 0 0 0,0-27 0 0 0,27 0 0 0 0,-27-27-32 0 0,27 27-32 0 0,27-27 64 0 0,-28 0 0 0 0,28-27 0 0 0,0 27 1 0 0,0-27-33 0 0,0 27-33 0 0,0-27 33 0 0,0 27 0 0 0,27-27-32 0 0,-27 27 32 0 0,0-27 0 0 0,27 27 0 0 0,0-27 0 0 0,0 27 0 0 0,0 0 0 0 0,-27-27 0 0 0,27 27-32 0 0,0 0 32 0 0,27-27-32 0 0,0 27 32 0 0,0-27-32 0 0,27 27 32 0 0,0-27-32 0 0,0 27 32 0 0,1 0 0 0 0,26-27 0 0 0,27 27 0 0 0,-27 0 0 0 0,27 0 0 0 0,0 0 0 0 0,-27 0 0 0 0,27 0-32 0 0,-27 0 32 0 0,0 0 0 0 0,0 27 0 0 0,0 0-32 0 0,-27 27 32 0 0,27-27 0 0 0,-27 27-32 0 0,0 0 32 0 0,1 0 0 0 0,-1 0 0 0 0,0 1 0 0 0,-27 26 0 0 0,0 0 32 0 0,27 0-32 0 0,-27-27 0 0 0,0 27 32 0 0,27 0-32 0 0,-27 0 0 0 0,0 0 32 0 0,0 27-32 0 0,0-27 32 0 0,0 0 161 0 0,-27 0-354 0 0,27 0 129 0 0,0 0 0 0 0,-27-27 32 0 0,0 28 0 0 0,27-1 0 0 0,-27-27 0 0 0,0 27 32 0 0,0 0-32 0 0,0 0 32 0 0,0 0-32 0 0,0-27 96 0 0,-27 27 33 0 0,27-27-1 0 0,-27 27-32 0 0,0-27 96 0 0,0 27-96 0 0,0-27 0 0 0,0 0 32 0 0,-27 27-64 0 0,0-27 0 0 0,27 0 33 0 0,-27-27-33 0 0,0 27-64 0 0,-27 1 64 0 0,27-28 0 0 0,-28 27 0 0 0,1-27-32 0 0,0 27 0 0 0,-27-27 0 0 0,27 0 0 0 0,-27-27-32 0 0,0 27 0 0 0,0-27 32 0 0,0 0-64 0 0,27 0 0 0 0,-27 0-32 0 0,27-27-128 0 0,27 0-193 0 0,-27 0-416 0 0,26-27-704 0 0,28 27-1218 0 0,27-27-2594 0 0</inkml:trace>
  <inkml:trace contextRef="#ctx0" brushRef="#br0" timeOffset="2438.783">3108 3756 6118 0 0,'-27'0'736'0'0,"27"27"546"0"0,0-27-289 0 0,0 0 352 0 0,0 0-128 0 0,0 0-320 0 0,0-27 320 0 0,27 27-128 0 0,0-27-224 0 0,27 0-128 0 0,0-27-65 0 0,0-27-127 0 0,0 0-97 0 0,27-27-160 0 0,0 0 321 0 0,0-27-193 0 0,27 0-31 0 0,0 0-225 0 0,0-28-64 0 0,27-26-32 0 0,-27 0 0 0 0,1 0-32 0 0,-1 0 0 0 0,0-27-32 0 0,-27 54 0 0 0,27-28 0 0 0,-27 1-96 0 0,0 27-32 0 0,-27 0-64 0 0,0 27 32 0 0,-27 0-33 0 0,0 27 97 0 0,0 27 128 0 0,-27 27-64 0 0,0-27 32 0 0,0 53 0 0 0,-27 1 32 0 0,27 0-32 0 0,-27 27 0 0 0,0 0-32 0 0,0 0 32 0 0,0 0 64 0 0,0 27-32 0 0,0 0-32 0 0,-27 1 0 0 0,27 26 33 0 0,-27 0-1 0 0,0 27 0 0 0,0 0-32 0 0,0 27 32 0 0,0 0-32 0 0,0 0 32 0 0,0 27 0 0 0,0 0 0 0 0,-27 27 0 0 0,-1 0 32 0 0,-26 28 96 0 0,0 26 64 0 0,0 0 128 0 0,-27 27-63 0 0,27 0-33 0 0,-27 1-32 0 0,27-1-64 0 0,0-27-96 0 0,27-27 0 0 0,27 0 33 0 0,27 0 127 0 0,0-27-384 0 0,27 28 128 0 0,0-28 32 0 0,0 0 0 0 0,0 0 32 0 0,27 0 96 0 0,0-27-64 0 0,27 0-64 0 0,0-27 64 0 0,-27 0-64 0 0,54-53 32 0 0,-27-1-32 0 0,0 0 0 0 0,27-54 32 0 0,-27 0 32 0 0,0 0-64 0 0,27-27 0 0 0,-27 0 32 0 0,0-27-32 0 0,0-1 0 0 0,0-26 32 0 0,0 27-64 0 0,0 0 64 0 0,-27-27-32 0 0,27 27 0 0 0,-27-27 0 0 0,0 27 32 0 0,28-54-32 0 0,-28 27 32 0 0,0-27-32 0 0,0-27 0 0 0,0 27 32 0 0,0 0-32 0 0,-27 0 0 0 0,0-1 0 0 0,0 1 0 0 0,-54 0 0 0 0,0 27 32 0 0,-28 27-32 0 0,1 0-32 0 0,-27 27 0 0 0,27 27-192 0 0,-27 0 384 0 0,0 0-32 0 0,0 54-480 0 0,0-27-321 0 0,27 27-704 0 0,27 0-961 0 0,0 0-1986 0 0,27-27-4901 0 0</inkml:trace>
  <inkml:trace contextRef="#ctx0" brushRef="#br0" timeOffset="3308.565">5053 3810 6630 0 0,'0'0'481'0'0,"27"0"255"0"0,-27 27 161 0 0,27-27 993 0 0,27 0-160 0 0,0 0-225 0 0,0-27-288 0 0,27 27-256 0 0,0-54-96 0 0,1 27-256 0 0,26-27-97 0 0,0 0-192 0 0,0-27-95 0 0,0 0-1 0 0,0 27-224 0 0,-27-27 384 0 0,0 0-128 0 0,-27 0-95 0 0,0 27-65 0 0,-27-27-64 0 0,0 27 64 0 0,-27 0-32 0 0,0 0-64 0 0,-27 27 96 0 0,0-28-64 0 0,-27 28 32 0 0,0 0 0 0 0,0 27 32 0 0,-27-27 64 0 0,27 27 97 0 0,-54 0-129 0 0,27 0 32 0 0,0 27 32 0 0,0 0-96 0 0,0 28 32 0 0,0-1-64 0 0,-1 0 0 0 0,1 54-32 0 0,0-27 0 0 0,27 27-32 0 0,-27 27 32 0 0,54 0 0 0 0,-27 0 33 0 0,27 27 191 0 0,0 0-384 0 0,0 28 96 0 0,27-28 96 0 0,0 27 64 0 0,27-27 96 0 0,27-27-32 0 0,27-54 64 0 0,0-27 65 0 0,54-27 95 0 0,1-27 97 0 0,26-27-97 0 0,0-27-96 0 0,-27-27-192 0 0,27 0 1 0 0,-54 0-33 0 0,0 27-128 0 0,-27-27 32 0 0,-54 27-32 0 0,27 0-385 0 0,-27 0-352 0 0,-27 27-736 0 0,0 0-1282 0 0,0 0-2466 0 0,0 0-8295 0 0</inkml:trace>
  <inkml:trace contextRef="#ctx0" brushRef="#br0" timeOffset="4056.97">8107 3108 7111 0 0,'-81'0'1633'0'0,"26"0"65"0"0,-26 0-513 0 0,0 0 513 0 0,0 27-129 0 0,0 0-672 0 0,-27 27-128 0 0,27 0-225 0 0,0 27-63 0 0,27 0-97 0 0,0 27-160 0 0,0-27-96 0 0,27 27 129 0 0,0 0-354 0 0,0-27 97 0 0,27 0 0 0 0,0 28 33 0 0,27-55-1 0 0,0 0 32 0 0,27-27-96 0 0,27-27 128 0 0,0 0 0 0 0,27-27-32 0 0,-27 0 0 0 0,0-27 64 0 0,0 0-96 0 0,-27-28 0 0 0,0 1 0 0 0,0 27 0 0 0,-27 0 0 0 0,0-27-32 0 0,-27 0 32 0 0,0 27 0 0 0,0-27-32 0 0,0 27-128 0 0,-27-27 384 0 0,0 54-192 0 0,27-27 32 0 0,-27 27 1 0 0,27 0-65 0 0,-27 0 96 0 0,27 27 32 0 0,-27 0 96 0 0,27 0-160 0 0,0 27-32 0 0,0 0 0 0 0,0 27 0 0 0,0 0 193 0 0,0 0-65 0 0,27 0 0 0 0,27 27 64 0 0,-27-27 0 0 0,28 27 161 0 0,26 0-353 0 0,-27 27 32 0 0,27-27 64 0 0,0 28 160 0 0,0-1 33 0 0,-27 27 287 0 0,27 0-31 0 0,-27 0 0 0 0,0 27-225 0 0,0-54-64 0 0,-27 27 33 0 0,-27 0 95 0 0,0-27-96 0 0,0 1-63 0 0,-27 26-1 0 0,-27-27-128 0 0,0-27 0 0 0,-27 27 32 0 0,-27 0-128 0 0,0-27 0 0 0,-27 0-31 0 0,0 0-33 0 0,-28-27-33 0 0,28 0-63 0 0,0-27-160 0 0,0-27-128 0 0,0 0-321 0 0,54 0-192 0 0,0-27-416 0 0,27-27-545 0 0,27-27-544 0 0,27 0-1314 0 0,27-27-2497 0 0</inkml:trace>
  <inkml:trace contextRef="#ctx0" brushRef="#br0" timeOffset="4678.753">9512 4135 8392 0 0,'0'0'961'0'0,"-27"0"833"0"0,27 0-257 0 0,0-27 129 0 0,27 27-353 0 0,0-27-352 0 0,0-1-64 0 0,27 1-33 0 0,0-27-223 0 0,27 27 0 0 0,0-27-161 0 0,0-27 33 0 0,0 0-193 0 0,0 0-96 0 0,-27 0 0 0 0,0 0-64 0 0,0 0-288 0 0,-27 0 417 0 0,0 0-161 0 0,0 27 0 0 0,-27-27-128 0 0,0 27 64 0 0,0 0 0 0 0,-54 0 0 0 0,0 0-64 0 0,0 27 0 0 0,0 27 0 0 0,-27 0 0 0 0,0 0 32 0 0,0 0 0 0 0,0 27 0 0 0,0 27 64 0 0,27 0-96 0 0,-27 0 96 0 0,27 27-32 0 0,0 0-32 0 0,0 27 0 0 0,0 27-32 0 0,27 0 32 0 0,27 0 32 0 0,0 0 193 0 0,0 27-417 0 0,0 1 160 0 0,0-1 224 0 0,54-27 32 0 0,0 0-32 0 0,27-27 0 0 0,0-27 33 0 0,27-27-33 0 0,0-27 32 0 0,0-27-64 0 0,27 0-32 0 0,-27 0-63 0 0,0-27-65 0 0,0-27 0 0 0,0-27 32 0 0,-26 0-32 0 0,-1 0-96 0 0,-27 0-64 0 0,27 0-385 0 0,-27 0-416 0 0,0 27-736 0 0,0 0-1474 0 0,-27 0-2467 0 0</inkml:trace>
  <inkml:trace contextRef="#ctx0" brushRef="#br0" timeOffset="5038.804">11052 2729 5894 0 0,'0'0'1505'0'0,"0"0"129"0"0,0 0-321 0 0,-27 0 32 0 0,27 27 193 0 0,0 28-33 0 0,0-28-224 0 0,0 27-192 0 0,0 0-128 0 0,0 27-192 0 0,27-27-65 0 0,-27 27-95 0 0,27 27-32 0 0,-27 0-33 0 0,54 0-31 0 0,-27 0-97 0 0,0 0 225 0 0,27 0-449 0 0,-27 0 32 0 0,27 0-224 0 0,-54 1 0 0 0,27 26 0 0 0,-27-27 0 0 0,0 0-224 0 0,0 0-321 0 0,-27-27-480 0 0,0-27-512 0 0,0-27-417 0 0,0 0-897 0 0,-27-27-1761 0 0,27-27-5414 0 0</inkml:trace>
  <inkml:trace contextRef="#ctx0" brushRef="#br0" timeOffset="5456.782">10917 3864 7591 0 0,'0'0'1570'0'0,"-27"-27"127"0"0,27 27-255 0 0,0 0 351 0 0,0 0-608 0 0,27 0-672 0 0,0 0-65 0 0,0 0 33 0 0,27 0-97 0 0,0 0-96 0 0,0 0-95 0 0,27 0-1 0 0,-27-27-160 0 0,27 0 0 0 0,-27 0 32 0 0,-27 27-64 0 0,27-54 64 0 0,0 27-160 0 0,-27 0-192 0 0,0-27-321 0 0,27 27-224 0 0,-27-27-256 0 0,0 0-352 0 0,-27 0-193 0 0,27 27-800 0 0,0-54 192 0 0,0 27-32 0 0,-27 0 1153 0 0,28-27 1025 0 0,-28 27 224 0 0,0 0-32 0 0,0 0 288 0 0,0 0 97 0 0,0 27 608 0 0,0 0 704 0 0,0 27-63 0 0,0 0-321 0 0,0 0 1 0 0,0 0-1 0 0,0 0-448 0 0,0 0-320 0 0,0 0 31 0 0,0 27 161 0 0,27-27-128 0 0,-27 54-33 0 0,27-27 1 0 0,0 27-129 0 0,0 0-31 0 0,-27 27 63 0 0,27 0-159 0 0,-27 0-1 0 0,27 0 1 0 0,-27 27-1 0 0,0 0-160 0 0,0 0 193 0 0,0 0-449 0 0,0 0 256 0 0,0 0-96 0 0,0 1-64 0 0,0-28-64 0 0,27 0-32 0 0,-27-27 0 0 0,0-27-32 0 0,0 0-224 0 0,0-27-449 0 0,27 0-672 0 0,-27 0-801 0 0,0 0-1025 0 0,0 0-1634 0 0</inkml:trace>
  <inkml:trace contextRef="#ctx0" brushRef="#br0" timeOffset="6161.137">12916 2783 7495 0 0,'0'-27'961'0'0,"-27"0"641"0"0,27 27 127 0 0,-27-27-31 0 0,27 27-321 0 0,0 0-448 0 0,-27 27-256 0 0,27-27-1 0 0,-27 54 33 0 0,0 1-32 0 0,27-1-65 0 0,-27 27 1 0 0,27 0-33 0 0,-27 0 161 0 0,27 54-225 0 0,0-27-95 0 0,0 0-65 0 0,27 27-32 0 0,27 0 161 0 0,0-27-353 0 0,0 0-96 0 0,0-27 96 0 0,27-26-96 0 0,1-1 64 0 0,-1-27 32 0 0,0-27-96 0 0,0 0 65 0 0,0-54-33 0 0,-27 0 0 0 0,0-1-32 0 0,0 1 32 0 0,-27-27 0 0 0,0 27-64 0 0,27-27 32 0 0,-27 0-32 0 0,0 0 0 0 0,-27 0 32 0 0,27-27-32 0 0,0 27-192 0 0,0 0 416 0 0,-27 0-96 0 0,27 0-32 0 0,-27 27-32 0 0,27-27-32 0 0,-27 54 32 0 0,27 0-128 0 0,-27 0 64 0 0,0 27 0 0 0,0 0 0 0 0,0 0-32 0 0,0 27 0 0 0,0 0 32 0 0,-27 27 0 0 0,27 0 32 0 0,0 27 0 0 0,0 0-32 0 0,0 0 64 0 0,0 0 0 0 0,0 27-32 0 0,0 0 0 0 0,0 0 0 0 0,0 0 193 0 0,0 0-386 0 0,0-27 129 0 0,27 28 129 0 0,0-28-1 0 0,-27 0-96 0 0,27 0 32 0 0,0-27-64 0 0,0 0 64 0 0,0 0-193 0 0,0-27-351 0 0,-27 0-737 0 0,27 0-865 0 0,-27 0-1794 0 0,27-27-3683 0 0</inkml:trace>
  <inkml:trace contextRef="#ctx0" brushRef="#br0" timeOffset="6856.952">14862 3243 9929 0 0,'-54'0'993'0'0,"27"0"1025"0"0,0 0-705 0 0,0 0 289 0 0,0 0-257 0 0,27 0-352 0 0,0 27-160 0 0,27-27-96 0 0,0 27 256 0 0,27-27-161 0 0,0 0-63 0 0,27 0-128 0 0,0 0-129 0 0,0 0 65 0 0,0-27-161 0 0,27-27 33 0 0,-27 27-97 0 0,27-27-192 0 0,-27 0 0 0 0,1 0 0 0 0,26-27-128 0 0,-54 0 32 0 0,27 27-31 0 0,-27-28-1 0 0,0 28-32 0 0,-27-27 32 0 0,-27 27 0 0 0,0-27-32 0 0,0 27 0 0 0,-27 0 32 0 0,0 0-32 0 0,-27 27 0 0 0,27 0 0 0 0,-27 27 0 0 0,0 0-32 0 0,0 0 32 0 0,0 27 0 0 0,0 27-32 0 0,-28 0 32 0 0,1 27 0 0 0,0 0 0 0 0,0 27 0 0 0,0 27 32 0 0,0 1-32 0 0,0-1 0 0 0,27 27 0 0 0,-27 0 0 0 0,0 27 32 0 0,0 0 0 0 0,27 0 256 0 0,27 1-416 0 0,27-1 64 0 0,0 0 64 0 0,27 0 32 0 0,54-54 128 0 0,27-27 0 0 0,27-27 128 0 0,0-27 1 0 0,54-27 95 0 0,0-27-96 0 0,1 0-64 0 0,26-27-31 0 0,-27-27-65 0 0,0 0-32 0 0,0 0-96 0 0,0-27-32 0 0,-27 0-256 0 0,1 0-577 0 0,-1 0-641 0 0,-27 27-960 0 0,0 0-2563 0 0,-54 0-9224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5894 0 0,'0'0'3299'0'0,"0"0"-1602"0"0,0 0 289 0 0,0 0-128 0 0,0 0-577 0 0,0 0-288 0 0,0 0-288 0 0,0 0-97 0 0,19 0-191 0 0,-19 0-129 0 0,0 0-224 0 0,0 0 0 0 0,0 0-64 0 0,0 0 32 0 0,18 0-32 0 0,-18 0 0 0 0,0 0-160 0 0,0 0-449 0 0,18 0-704 0 0,-18 0-769 0 0,0 0-1922 0 0,0 16-2402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3107 0 0,'0'0'6054'0'0,"18"0"-3652"0"0,-18 0-640 0 0,0 0 320 0 0,0 0-513 0 0,0 0-448 0 0,0 0-416 0 0,0 0-129 0 0,0 0-223 0 0,20 0-193 0 0,-20 0-128 0 0,0 0 0 0 0,18 0 0 0 0,-18 0-128 0 0,0 0-289 0 0,0 0-896 0 0,0 16-1025 0 0,0-16-3043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443 764 2274 0 0,'0'0'1954'0'0,"0"0"-1153"0"0,0 0 448 0 0,0 0 256 0 0,0 0-127 0 0,-18-15 95 0 0,18 15-256 0 0,-19 0-160 0 0,19 0-224 0 0,-18 0-64 0 0,-1 0-1 0 0,0 0-31 0 0,1 0-192 0 0,-1 15 31 0 0,-17-15-95 0 0,17 0-65 0 0,1 17 0 0 0,-19-1 1 0 0,19 0-1 0 0,-19 17-127 0 0,19-1-65 0 0,-20-15-96 0 0,20 31 32 0 0,-1-15-96 0 0,1 16 64 0 0,0-1 0 0 0,-1 1 0 0 0,19-16 97 0 0,0-1-97 0 0,0-15 64 0 0,37-1-96 0 0,-19-16 96 0 0,19 0 0 0 0,19 0 1 0 0,-1-33 63 0 0,0 1 128 0 0,0-1 33 0 0,1-16 31 0 0,0 17-128 0 0,-20-17 33 0 0,1 0-65 0 0,0 1-96 0 0,-19-1-32 0 0,1 0-32 0 0,-1 16-64 0 0,1-15-32 0 0,0-1 33 0 0,-19 0-33 0 0,0 16 0 0 0,0-15-32 0 0,0-1 32 0 0,0 1-32 0 0,0 15 0 0 0,0 0 0 0 0,0 0 0 0 0,0 18 0 0 0,0 15 0 0 0,-19-17 0 0 0,19 17 32 0 0,0 0-64 0 0,0 0-32 0 0,0 0-33 0 0,-19 17 65 0 0,19-17 32 0 0,0 15 0 0 0,0 2 0 0 0,0 16 0 0 0,0-17 0 0 0,0 32 0 0 0,0-15 0 0 0,19 32 0 0 0,-19 0 0 0 0,19 1 32 0 0,-19 14-32 0 0,0-15 32 0 0,18 17-32 0 0,-18-17 33 0 0,0 16-33 0 0,18-32 32 0 0,-18 17-32 0 0,0-18 32 0 0,19 1-32 0 0,-19-17 32 0 0,18-16-32 0 0,-18 1 0 0 0,19-1 0 0 0,-19-16 0 0 0,18 0-96 0 0,-18 0-257 0 0,18 0-255 0 0,-18 0-642 0 0,19 0-864 0 0,-19 0-1505 0 0,0 0-2787 0 0</inkml:trace>
  <inkml:trace contextRef="#ctx0" brushRef="#br0" timeOffset="1">1457 895 5317 0 0,'0'-17'1505'0'0,"-18"17"-191"0"0,-19-16-97 0 0,19 16 416 0 0,-1 0-127 0 0,-18 0-257 0 0,18 0-256 0 0,-17 0-128 0 0,-1 16-257 0 0,18 1-159 0 0,-17-1-129 0 0,-1 1 0 0 0,0 15 1 0 0,18-16-33 0 0,1 16-32 0 0,-1 17-64 0 0,19-16-64 0 0,-18-1-31 0 0,18 1-97 0 0,0-1 64 0 0,18-15 0 0 0,1-1-32 0 0,-19 0-32 0 0,37-16 64 0 0,-18 0-32 0 0,17 0 96 0 0,-17 0 160 0 0,36-16 129 0 0,-18-17-1 0 0,-1 1-96 0 0,-17 16 33 0 0,18-17-33 0 0,-18 0-192 0 0,-1 1 32 0 0,19-1-96 0 0,-19 1 0 0 0,-18-1 0 0 0,19 1-32 0 0,-19-1-64 0 0,0 1 64 0 0,0-1 0 0 0,0 17 0 0 0,-19-17 1 0 0,19 1-1 0 0,-18 16 0 0 0,18-1 0 0 0,-18 2 32 0 0,18 15 0 0 0,0 0 0 0 0,0 0-32 0 0,0 15-64 0 0,-19 2 32 0 0,19 16 64 0 0,0 15 32 0 0,0-16 0 0 0,0 34 32 0 0,0-18-64 0 0,0 17 64 0 0,19-16-64 0 0,-19 16-64 0 0,18-15 32 0 0,0 14 32 0 0,19-31-64 0 0,-19 15 33 0 0,1-31-33 0 0,17-1 0 0 0,2 0 0 0 0,-19 1-33 0 0,-1-17-63 0 0,0 0-192 0 0,1 0-320 0 0,-1 0-385 0 0,0-17-577 0 0,1 1-896 0 0,-19-17-1314 0 0,18 17-2466 0 0</inkml:trace>
  <inkml:trace contextRef="#ctx0" brushRef="#br0" timeOffset="2">2122 32 4837 0 0,'0'-15'1889'0'0,"0"15"-800"0"0,0-17 737 0 0,0 17-160 0 0,0 0-481 0 0,0 17-737 0 0,0-2 161 0 0,0 2 160 0 0,0 16 31 0 0,-19-1-63 0 0,19 1-160 0 0,0 31 31 0 0,0-14-127 0 0,19 15-33 0 0,-19 16-128 0 0,0 0-63 0 0,18 16-161 0 0,0 2 64 0 0,1-19 320 0 0,-19 2-95 0 0,18-17-161 0 0,-18 0-96 0 0,18-16-32 0 0,-18-1-32 0 0,0-15 0 0 0,0 0-32 0 0,0-17 0 0 0,0 16-64 0 0,0-15-128 0 0,0-17-288 0 0,0 16-577 0 0,-18-16-705 0 0,18 0-1313 0 0,-18 0-1922 0 0,-1 0-2690 0 0</inkml:trace>
  <inkml:trace contextRef="#ctx0" brushRef="#br0" timeOffset="3">1789 911 5669 0 0,'-18'-16'1666'0'0,"18"-1"-97"0"0,-19 17 33 0 0,19-16 576 0 0,0 16-352 0 0,0-16-545 0 0,19 16-256 0 0,-1 0-224 0 0,0-17-33 0 0,20 17-95 0 0,17 0-225 0 0,-18-16-63 0 0,18 16-65 0 0,0-16-192 0 0,1 16 0 0 0,-1-16-96 0 0,0 16-32 0 0,0 0 0 0 0,2-17-192 0 0,-2 17-416 0 0,0 0-1090 0 0,0 0-1153 0 0,1 0-2306 0 0,-19 0-4131 0 0</inkml:trace>
  <inkml:trace contextRef="#ctx0" brushRef="#br0" timeOffset="4">3117 699 7399 0 0,'-36'0'1986'0'0,"17"0"-256"0"0,1 0 191 0 0,-20 0 1 0 0,20 0-480 0 0,-19 0-321 0 0,0 0-353 0 0,1 17-223 0 0,-1-1-65 0 0,0 16-127 0 0,-1-15-161 0 0,2 15 64 0 0,-1 1-96 0 0,19-1 0 0 0,-1-15-96 0 0,1 16 32 0 0,18-1-63 0 0,0-16-1 0 0,0 16 0 0 0,0-15-32 0 0,18-1 32 0 0,1-16-32 0 0,-1 0 0 0 0,0 0 32 0 0,19 0 64 0 0,-19 0 0 0 0,20-16-32 0 0,-1-1 0 0 0,0 1 0 0 0,-1 0-64 0 0,1 0 32 0 0,-19-1-64 0 0,19-15 64 0 0,-18 16-32 0 0,0-17 0 0 0,-1 17 0 0 0,1-17-32 0 0,-1 17 64 0 0,0-17-64 0 0,-18 18 32 0 0,0-18 0 0 0,0 16 0 0 0,0 2 0 0 0,0-2 0 0 0,0 17 32 0 0,0 0-32 0 0,-18 0-96 0 0,0 17 32 0 0,18-2 64 0 0,-19 18 32 0 0,19-1 64 0 0,0 1-64 0 0,0-1 0 0 0,0 17 64 0 0,19 1 32 0 0,-1-2-32 0 0,19 1-64 0 0,0-17 129 0 0,18 1 351 0 0,-18-1 129 0 0,18 1-33 0 0,1-33 1 0 0,-20 17-65 0 0,1-2-191 0 0,0-15-97 0 0,1 17-96 0 0,-20-17-128 0 0,19 0 0 0 0,-19 0 0 0 0,19 0-160 0 0,-37 0-481 0 0,18 0-800 0 0,-18 16-1217 0 0,0-16-2371 0 0,0 16-5893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351 65 1698 0 0,'0'0'864'0'0,"-18"-16"482"0"0,18 16 31 0 0,0 0-64 0 0,-19 0-224 0 0,19 0-96 0 0,-18 0-64 0 0,18-16-192 0 0,-18 16-129 0 0,18 0-127 0 0,-19 0-1 0 0,19 0 65 0 0,-19 0-97 0 0,1 0-63 0 0,18 0-33 0 0,-19 0 0 0 0,1-16-63 0 0,18 16-1 0 0,-18 0-64 0 0,-1 0-32 0 0,1 0-32 0 0,18 0 65 0 0,-19 0-97 0 0,1 0-32 0 0,-1 0 0 0 0,19-17 0 0 0,0 17-32 0 0,-19 0-32 0 0,19 0 96 0 0,-18 0-96 0 0,18 0-32 0 0,0 0 32 0 0,0 0 0 0 0,0 0 0 0 0,0 0 32 0 0,0 0-32 0 0,0 0-32 0 0,0 0 32 0 0,-18 0 0 0 0,18 0-32 0 0,0 0 0 0 0,0 0 32 0 0,0 0-32 0 0,0 0 32 0 0,0 0 1 0 0,0 0-1 0 0,0 0-32 0 0,0 0 32 0 0,0 0-64 0 0,0 0 64 0 0,0 0 0 0 0,0 0 32 0 0,0 0 0 0 0,0 0 0 0 0,0 0 160 0 0,0 0-128 0 0,0 0 96 0 0,0 0-32 0 0,0 0 1 0 0,0 0-97 0 0,0 0 0 0 0,0 0-32 0 0,0 0 64 0 0,0 0-96 0 0,-19 0 32 0 0,19 0-32 0 0,0 0 32 0 0,0 0-32 0 0,0 0 0 0 0,0 0 0 0 0,0 0 0 0 0,0 0 0 0 0,0 0 32 0 0,0 0 0 0 0,0 0 32 0 0,0 0-64 0 0,0 0 0 0 0,0 0 64 0 0,0 0 32 0 0,0 0-64 0 0,0 17 0 0 0,0-17 64 0 0,0 0 0 0 0,0 16-64 0 0,0-16 65 0 0,0 16-33 0 0,0-16 0 0 0,0 16 0 0 0,0 1 0 0 0,0-1-32 0 0,0 0 0 0 0,0 0 0 0 0,0 1-32 0 0,0-1 32 0 0,0 0 32 0 0,0 1 96 0 0,0-1-256 0 0,0 0-32 0 0,0 0 32 0 0,0 1 96 0 0,0-1-32 0 0,0-16 0 0 0,0 0 32 0 0,0 16 0 0 0,0-16 0 0 0,0 0 0 0 0,0 0 0 0 0,0 0 32 0 0,0 0-32 0 0,0 0 32 0 0,0 16-32 0 0,0-16 0 0 0,0 0 0 0 0,0 0 32 0 0,0 0 0 0 0,0 0 0 0 0,0 0 32 0 0,0 0 0 0 0,0 0-64 0 0,0 0 96 0 0,0 0-32 0 0,0 0 0 0 0,0 0 0 0 0,0 0 0 0 0,0 0-32 0 0,0 0-32 0 0,0 0 32 0 0,0 0-32 0 0,0 0-32 0 0,0 0 0 0 0,0 0-160 0 0,0 0-609 0 0,0 0-672 0 0,0 0-833 0 0,0 0-2050 0 0,0 0-4228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0 480 0 0,'0'0'1154'0'0,"0"0"-322"0"0,0 0 193 0 0,-19 0 0 0 0,19 0-64 0 0,0 0 32 0 0,0 0-32 0 0,0 0-96 0 0,0 0-32 0 0,0 0 63 0 0,0 0-63 0 0,0 0-128 0 0,0 0-225 0 0,0 0-95 0 0,0 0-129 0 0,0 0-64 0 0,0 0 96 0 0,0 0 65 0 0,0 17-33 0 0,0-17 32 0 0,0 16-95 0 0,0 0 31 0 0,0-16-160 0 0,0 16 32 0 0,0 1-64 0 0,0-2 96 0 0,0 2-95 0 0,19-1 31 0 0,-19-16-64 0 0,0 17 64 0 0,0-2-96 0 0,0 2 0 0 0,18 0 32 0 0,-18-1 0 0 0,0 0-64 0 0,0 0 96 0 0,0 1-64 0 0,0-17-32 0 0,0 16-32 0 0,0 0 96 0 0,0-16-32 0 0,0 16-32 0 0,0-16 32 0 0,18 17-32 0 0,-18-17 0 0 0,0 0 32 0 0,0 0 0 0 0,0 15-32 0 0,0-15 0 0 0,0 0 0 0 0,0 0 32 0 0,0 0-64 0 0,0 17 64 0 0,0-17-32 0 0,0 0 0 0 0,0 0 0 0 0,0 0 0 0 0,0 16 0 0 0,0-16 32 0 0,0 0-32 0 0,0 0 32 0 0,0 17 0 0 0,0-17-32 0 0,0 0 0 0 0,0 0 32 0 0,0 0-32 0 0,19 15 0 0 0,-19-15 0 0 0,0 0 33 0 0,0 0-33 0 0,0 0 32 0 0,0 0-32 0 0,0 17 0 0 0,0-17 0 0 0,0 0 32 0 0,0 0-32 0 0,0 0 0 0 0,0 0-32 0 0,0 0 96 0 0,0 0 0 0 0,0 0 0 0 0,0 0 0 0 0,0 0 64 0 0,0 0-32 0 0,0 0-96 0 0,0 0 64 0 0,0 0 0 0 0,0 0-64 0 0,0 0 32 0 0,0 0-32 0 0,0 0 32 0 0,0 0-32 0 0,0 0 32 0 0,0 0 32 0 0,0 0-32 0 0,0 0 64 0 0,0 0-96 0 0,0 0 64 0 0,0 0 33 0 0,0 0-65 0 0,0 0 64 0 0,0 0-32 0 0,0 0 32 0 0,0 0-96 0 0,0 0 32 0 0,0 0 0 0 0,0 0-32 0 0,0 0 0 0 0,0 0 0 0 0,0 0 0 0 0,18 0-32 0 0,-18 0 96 0 0,19 0 32 0 0,-19 0 0 0 0,19 0 0 0 0,-1 0-64 0 0,0 0 96 0 0,1 0-64 0 0,-1 0 32 0 0,0 0-31 0 0,1-17-1 0 0,-1 17-96 0 0,1 0 96 0 0,-1 0-32 0 0,0 0 0 0 0,1 0 0 0 0,0 0 0 0 0,-1 0 0 0 0,1-15-32 0 0,-1 15 0 0 0,0 0 0 0 0,1 0 0 0 0,-1 0 0 0 0,1 0 32 0 0,-1 15-32 0 0,0-15 0 0 0,-18 0 0 0 0,19 0 0 0 0,-1 0 32 0 0,-18 0-32 0 0,19 0 0 0 0,-19 0 32 0 0,19 0 32 0 0,-19 0-64 0 0,18 0 64 0 0,-18 0-64 0 0,0 0 0 0 0,18 0 0 0 0,-18 0 32 0 0,0 0-32 0 0,0 0 32 0 0,0 0 32 0 0,19 0-64 0 0,-19 0 0 0 0,0 0 32 0 0,0-15-32 0 0,18 15 32 0 0,-18 0-32 0 0,0 0-32 0 0,0 0 32 0 0,0 0-96 0 0,0 0-96 0 0,0 0-192 0 0,0-17-353 0 0,18 17-448 0 0,-18 0-321 0 0,0 0-1024 0 0,0 17-2403 0 0,0-17-2690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16 833 0 0,'0'0'1121'0'0,"0"0"-256"0"0,0 0-161 0 0,0 0-223 0 0,0 0-97 0 0,0 0 1 0 0,0 0-97 0 0,0 0 128 0 0,0 17-31 0 0,0-17 159 0 0,0 0-63 0 0,0 0-97 0 0,0 0-32 0 0,0 0 1 0 0,0 0-65 0 0,0 0 32 0 0,0 0 161 0 0,0 0 191 0 0,0 0 65 0 0,0 0-64 0 0,0 0-321 0 0,0 0-160 0 0,0 0 64 0 0,0 0-96 0 0,-19-17 65 0 0,19 17-33 0 0,0 0-96 0 0,0 0 32 0 0,0 0 32 0 0,0 0-96 0 0,0-16 64 0 0,0 16-64 0 0,0 0-32 0 0,0 0 33 0 0,0 0-1 0 0,0 0 0 0 0,0 0-64 0 0,0 0-64 0 0,0 0 0 0 0,0 0-1 0 0,0 0 65 0 0,0 0 33 0 0,0 16-33 0 0,0-16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0,19 0-801 0 0,-19 17-897 0 0,0-17-1665 0 0,0 16-2339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0 2178 0 0,'0'0'1794'0'0,"0"0"-481"0"0,-18 0-192 0 0,18 0 96 0 0,0 0-64 0 0,-19 0-192 0 0,19 0-192 0 0,0 0-225 0 0,0 17-95 0 0,-18-17-129 0 0,18 0-96 0 0,0 0-63 0 0,0 16-1 0 0,0-16-32 0 0,0 0 0 0 0,0 0-64 0 0,0 0-32 0 0,0 0 96 0 0,0 0-32 0 0,0 0 128 0 0,18 0 33 0 0,-18 0-1 0 0,0 0-128 0 0,0 0 64 0 0,19 0-32 0 0,-19-16-64 0 0,0 16 65 0 0,0 0-1 0 0,0 0-32 0 0,0 0-96 0 0,0 0 64 0 0,0 0 0 0 0,0 0-64 0 0,0 0 0 0 0,0 0-64 0 0,0 0 0 0 0,0 0-64 0 0,0 0 64 0 0,0 0 32 0 0,0 0 0 0 0,0 0 0 0 0,0 0 0 0 0,0 16 32 0 0,0-16-32 0 0,0 0 32 0 0,0 0-64 0 0,0 0 64 0 0,0 0-32 0 0,0 0 32 0 0,0 0 64 0 0,0 0 0 0 0,0 0-64 0 0,0 0 0 0 0,0 0 64 0 0,0-16 1 0 0,0 16 31 0 0,0 0-32 0 0,0 0 32 0 0,0 0-32 0 0,0 0-96 0 0,0 0 64 0 0,0 0-64 0 0,0 0-64 0 0,0 0-128 0 0,0 0 32 0 0,0 0-1410 0 0,0 16-1601 0 0,0 0-3555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17 1057 0 0,'-18'0'1730'0'0,"18"-17"-930"0"0,-18 17 161 0 0,18 0 224 0 0,0 0 1 0 0,-19 0-226 0 0,19 0-191 0 0,0 0-96 0 0,0 0-97 0 0,-19 0-95 0 0,19 0-129 0 0,0 0-32 0 0,0 0-63 0 0,0 0-33 0 0,0 0-32 0 0,0 0 32 0 0,0 0-96 0 0,0 0 97 0 0,0 0-1 0 0,0 0-32 0 0,0 0 32 0 0,0 0 97 0 0,0 0-193 0 0,0 0-32 0 0,0 0 0 0 0,0 0-32 0 0,0 0 32 0 0,0 0-64 0 0,0 0 0 0 0,0 0-64 0 0,0 0 0 0 0,0 0-32 0 0,0 0 128 0 0,0 17-64 0 0,0-17 0 0 0,0 0 0 0 0,0 0 32 0 0,0 0-32 0 0,0 16 32 0 0,0-16-32 0 0,0 0 32 0 0,0 0-32 0 0,0 0-32 0 0,0 0 128 0 0,0 0 64 0 0,0 0-32 0 0,0 0-96 0 0,0-16 0 0 0,0 16 1 0 0,0 0-66 0 0,0 0 66 0 0,0 0-1 0 0,0-17-32 0 0,0 17 32 0 0,0 0 0 0 0,0 0 0 0 0,0 0 0 0 0,0 0-32 0 0,0 0-96 0 0,0 0 32 0 0,0 0 64 0 0,0 17-449 0 0,0-17-896 0 0,0 16-1410 0 0,0-16-1985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49 4388 0 0,'-18'0'1506'0'0,"18"0"-289"0"0,0 0 224 0 0,-19 0-32 0 0,19 0-448 0 0,0 0-448 0 0,0 0-65 0 0,-19 0-31 0 0,19 0-129 0 0,0 0-32 0 0,0 17-160 0 0,0-17 0 0 0,0 0 0 0 0,0 0-64 0 0,0 0 65 0 0,0 0 95 0 0,0 0 160 0 0,0 0 96 0 0,0 0 1 0 0,19-17-129 0 0,-19 17 33 0 0,0-15-97 0 0,0 15 0 0 0,0-17 32 0 0,0 17 1 0 0,0 0-129 0 0,0-16 128 0 0,0 16-192 0 0,0 0 96 0 0,0 0-96 0 0,0 0 32 0 0,0 0-95 0 0,0 0-66 0 0,0 0 33 0 0,0 16 33 0 0,-19-16-33 0 0,19 0 0 0 0,0 17 0 0 0,0-17 0 0 0,0 0 32 0 0,0 15-32 0 0,0-15 0 0 0,0 0 32 0 0,0 0-32 0 0,0 0 0 0 0,0 0 0 0 0,0 0 32 0 0,0 0 96 0 0,0 0 32 0 0,0 0-32 0 0,19 0-32 0 0,-19-15 32 0 0,0 15 96 0 0,0-17-63 0 0,0 17 95 0 0,0 0 0 0 0,0 0-64 0 0,0 0 0 0 0,0 0-192 0 0,0 0-96 0 0,0 0 96 0 0,-19 17 0 0 0,19-2-224 0 0,-18 2-865 0 0,18-17-1217 0 0,0 17-2338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82 2691 0 0,'0'-16'2370'0'0,"0"16"-961"0"0,0-17 129 0 0,0 17 287 0 0,0 0-223 0 0,0 0-161 0 0,0-15-352 0 0,0 15-320 0 0,0 0-225 0 0,0 0-63 0 0,-19 0-161 0 0,1 0-32 0 0,18 15-95 0 0,-18-15-33 0 0,-1 17 32 0 0,0-17-64 0 0,1 16-64 0 0,18 1 0 0 0,-19-17 32 0 0,1 15-64 0 0,18 2 0 0 0,0-17-64 0 0,-19 0 64 0 0,19 16 0 0 0,-18-16 0 0 0,18 17-32 0 0,0-17 0 0 0,0 0 32 0 0,0 15-64 0 0,0-15 32 0 0,0 0 0 0 0,0 0 0 0 0,0 0 0 0 0,0 0 0 0 0,0 0 0 0 0,0 0 32 0 0,0 17 1 0 0,0-17-1 0 0,18 0-32 0 0,-18 0 32 0 0,19 0-32 0 0,-19 16 0 0 0,18-16 0 0 0,-18 0 0 0 0,19 17 0 0 0,-19-17 0 0 0,18 0 0 0 0,-18 16 0 0 0,0-16 0 0 0,19 16 0 0 0,-19-16 32 0 0,0 17-32 0 0,19-17 0 0 0,-19 16 0 0 0,0 0 32 0 0,0-16 0 0 0,0 16 0 0 0,-19-16 32 0 0,19 0 0 0 0,0 17-64 0 0,-19-1 64 0 0,1-16-32 0 0,-1 16 64 0 0,1-16-96 0 0,18 0 0 0 0,-19 0 32 0 0,19 0-32 0 0,-18 0 64 0 0,18 0-96 0 0,0 0-352 0 0,0 0-769 0 0,0-16-865 0 0,0 16-1281 0 0,18-16-1890 0 0</inkml:trace>
  <inkml:trace contextRef="#ctx0" brushRef="#br0" timeOffset="1">314 212 3619 0 0,'0'-16'1666'0'0,"0"16"-481"0"0,0 0 289 0 0,0 0-65 0 0,0-17-32 0 0,-19 17-480 0 0,19 0-128 0 0,0 0-257 0 0,-18 0-95 0 0,18 0-97 0 0,-19 0 0 0 0,1 17-32 0 0,18-17-31 0 0,-18 16 31 0 0,-1-16-128 0 0,1 17-32 0 0,18-1-64 0 0,-19-16 32 0 0,19 16-64 0 0,0-16-32 0 0,0 17 0 0 0,0-1 0 0 0,0-16 32 0 0,0 16 1 0 0,0-16-1 0 0,19 0-32 0 0,-19 16 32 0 0,18-16 32 0 0,1 0 32 0 0,-1-16-64 0 0,0 16 32 0 0,1-16 0 0 0,-1 0 0 0 0,-18 16-64 0 0,19-17 64 0 0,0 1 96 0 0,-19 0-128 0 0,18-1 64 0 0,-18 17-32 0 0,19-16-32 0 0,-19-1 0 0 0,0 17 64 0 0,0-15 1 0 0,0 15-1 0 0,0-17 64 0 0,0 17 32 0 0,0 0-64 0 0,-19-16-32 0 0,19 16 32 0 0,0 0-64 0 0,0 0-32 0 0,0 0-64 0 0,0 0 0 0 0,0 16 64 0 0,0-16-32 0 0,0 17-32 0 0,0-2 64 0 0,0 2 97 0 0,0-1-65 0 0,0 1 96 0 0,19-1-32 0 0,-19 0 32 0 0,0 1-160 0 0,18-1 32 0 0,-18 0 64 0 0,18 0-32 0 0,-18-16-32 0 0,0 17-64 0 0,19-17 64 0 0,-19 0-32 0 0,0 0-32 0 0,0 0-224 0 0,0 0-545 0 0,0 0-704 0 0,0 0-609 0 0,0 0-1538 0 0,0 0-1953 0 0</inkml:trace>
  <inkml:trace contextRef="#ctx0" brushRef="#br0" timeOffset="2">497 179 833 0 0,'0'-15'4004'0'0,"0"15"-2339"0"0,19 0-288 0 0,-19 0 353 0 0,0 0-353 0 0,0 0-384 0 0,0 0-256 0 0,19 0-192 0 0,-19 15 31 0 0,0 2 65 0 0,0-1-65 0 0,0 1-127 0 0,0-1-65 0 0,0 0-96 0 0,0 1-63 0 0,0-1-65 0 0,0 16-64 0 0,0-15 64 0 0,0-1-64 0 0,0 0-96 0 0,0-16 64 0 0,0 16-32 0 0,0-16 0 0 0,0 0 0 0 0,0 0 0 0 0,0 0 192 0 0,0-16 65 0 0,0 16-97 0 0,0-16-32 0 0,18 0 0 0 0,-18-1-96 0 0,0 1 64 0 0,19-16-64 0 0,-19 15-64 0 0,0 1 32 0 0,18 0 0 0 0,-18-1 33 0 0,18 1-65 0 0,-18-1 64 0 0,0 17-64 0 0,19-15 0 0 0,-19 15 32 0 0,0-17-32 0 0,0 17 0 0 0,0 0 0 0 0,0 0 0 0 0,0 0-129 0 0,0 0 65 0 0,0 17 96 0 0,0-2 0 0 0,0-15 1 0 0,0 17-1 0 0,0-1 0 0 0,0 1-32 0 0,-19-1 32 0 0,19-16-32 0 0,0 16 0 0 0,0-16 0 0 0,0 17 0 0 0,0-17 0 0 0,0 16 0 0 0,0-16 0 0 0,0 0 0 0 0,0 0-32 0 0,0 0 32 0 0,0 0 32 0 0,0 0 0 0 0,0 0 96 0 0,19 0 0 0 0,-19 0 0 0 0,0-16-96 0 0,18 16-32 0 0,-18-17 0 0 0,19 1 0 0 0,-19 16 32 0 0,18-16-32 0 0,-18 16 0 0 0,18-17 32 0 0,-18 17-64 0 0,19 0 32 0 0,-19-16 0 0 0,18 16 0 0 0,-18 0 0 0 0,0 0-32 0 0,0 0 0 0 0,19 0 64 0 0,-19 0-32 0 0,0 16-32 0 0,0-16 32 0 0,19 17-64 0 0,-19-17 64 0 0,0 16 64 0 0,0 0-64 0 0,0 1 0 0 0,0-17 0 0 0,0 16 0 0 0,18 0 0 0 0,-18 0 0 0 0,0-16 0 0 0,0 17 32 0 0,0-17-32 0 0,0 16-32 0 0,0-16 32 0 0,0 0 0 0 0,0 0 0 0 0,0 0 0 0 0,0 0-160 0 0,0 0-737 0 0,0 0-1025 0 0,0 0-1185 0 0,0 16-2979 0 0</inkml:trace>
  <inkml:trace contextRef="#ctx0" brushRef="#br0" timeOffset="3">922 245 3395 0 0,'0'0'3075'0'0,"0"0"-1954"0"0,0 0 192 0 0,0 0-63 0 0,0 0-289 0 0,0 0 224 0 0,0 16-385 0 0,0 1-95 0 0,0 15-32 0 0,18-16-33 0 0,-18 17-223 0 0,20-1-193 0 0,-20 1 0 0 0,0-1-96 0 0,18 1 0 0 0,-18 16 33 0 0,0-17-97 0 0,0 1 160 0 0,18-1 0 0 0,-18 1-128 0 0,0-16 0 0 0,0-2-64 0 0,0 2 0 0 0,0-17 0 0 0,0 0-96 0 0,0 0-224 0 0,0 0-545 0 0,0 0-256 0 0,0 0-1281 0 0,0-17-897 0 0,-18 2-1057 0 0</inkml:trace>
  <inkml:trace contextRef="#ctx0" brushRef="#br0" timeOffset="4">960 294 1153 0 0,'0'-16'2915'0'0,"0"-1"-1250"0"0,0 1-63 0 0,0 16-1 0 0,0-16 129 0 0,18 16-321 0 0,0-17-384 0 0,-18 17-288 0 0,19 0-64 0 0,-1 0-65 0 0,0 0-127 0 0,1 0-97 0 0,-1 0-128 0 0,-18 0 33 0 0,19 17-65 0 0,-19-17 64 0 0,18 16-32 0 0,-18 0 161 0 0,0 1-65 0 0,0 15-64 0 0,-18-16-63 0 0,-1 1-1 0 0,1 15 0 0 0,-1-16-192 0 0,1 17 32 0 0,18-17 0 0 0,-18 0 0 0 0,-1 1-64 0 0,19-1 0 0 0,0-16-224 0 0,0 0-417 0 0,0 16-704 0 0,0-16-993 0 0,0 0-1185 0 0,0 0-2980 0 0</inkml:trace>
  <inkml:trace contextRef="#ctx0" brushRef="#br0" timeOffset="5">1181 1 2594 0 0,'0'0'3043'0'0,"0"0"-1633"0"0,0 0 159 0 0,0 0 65 0 0,0 0-705 0 0,0 0-225 0 0,0 0 385 0 0,0 16-384 0 0,0 1 32 0 0,0-2-1 0 0,0 2-95 0 0,18 16 32 0 0,-18-18-161 0 0,0 18-192 0 0,0-16 1 0 0,0 15-65 0 0,0 1 0 0 0,0-1-96 0 0,19 1-32 0 0,-19-1 1 0 0,0 1-65 0 0,0-1-64 0 0,0 1 64 0 0,18-17 0 0 0,-18-16-32 0 0,19 16 0 0 0,-19-16 0 0 0,18 0 0 0 0,-18 0 64 0 0,18 0-32 0 0,1 0-32 0 0,-1 0-352 0 0,-18-16-577 0 0,18 16-1185 0 0,1-16-1826 0 0,-19 16-4708 0 0</inkml:trace>
  <inkml:trace contextRef="#ctx0" brushRef="#br0" timeOffset="6">1346 359 5477 0 0,'0'0'2370'0'0,"19"-16"-704"0"0,0 16 224 0 0,0-17-64 0 0,-19 17-609 0 0,18-16-288 0 0,0 16-97 0 0,-18-16-95 0 0,18 0-160 0 0,-18 16-193 0 0,18-17-128 0 0,-18 17-96 0 0,0-16-32 0 0,0 16-31 0 0,0 0-65 0 0,0-16 0 0 0,0 16 0 0 0,-18 0-32 0 0,0-17 0 0 0,18 17 0 0 0,-18 0 0 0 0,0 0-32 0 0,18 0 32 0 0,-19 17-32 0 0,19-17 64 0 0,-19 16-32 0 0,19 0-32 0 0,0 1 32 0 0,0-1 0 0 0,0 0 0 0 0,0 0 64 0 0,0 1 32 0 0,19 15-32 0 0,0-16 0 0 0,-1 1 32 0 0,0-17-32 0 0,0 16-64 0 0,0-16 0 0 0,0 0 64 0 0,1 0-32 0 0,18 0 0 0 0,-19 0-352 0 0,0-16-33 0 0,20-1-1184 0 0,-20 1-1089 0 0,1 16-1763 0 0,-1 0-3394 0 0</inkml:trace>
  <inkml:trace contextRef="#ctx0" brushRef="#br0" timeOffset="7">1678 196 8104 0 0,'-18'-17'2658'0'0,"18"2"-1024"0"0,0 15 288 0 0,0 0-33 0 0,0-17-800 0 0,18 17-320 0 0,-18 0-192 0 0,19-16-65 0 0,-19 16-192 0 0,0 0-159 0 0,0 0-97 0 0,0 16 0 0 0,0-16 64 0 0,0 17-32 0 0,-19-2 0 0 0,1 2 0 0 0,-1-1-32 0 0,1 1 0 0 0,18-1-96 0 0,-18-16 64 0 0,18 16 0 0 0,-20-16 0 0 0,20 17-32 0 0,0-17 0 0 0,0 0 0 0 0,20 0 0 0 0,-20 0 64 0 0,18 0 0 0 0,0 0-64 0 0,1 0 32 0 0,-1 0 32 0 0,1 0-31 0 0,-1 0-1 0 0,-18-17-32 0 0,18 17 32 0 0,1 0 0 0 0,-1 0 0 0 0,0 0-64 0 0,1 0 160 0 0,0 17-32 0 0,0-17 0 0 0,17 0 0 0 0,-17 0-96 0 0,-19 16 96 0 0,18-16-32 0 0,-18 16 128 0 0,0 0 129 0 0,0-16 159 0 0,0 17 33 0 0,0-17-1 0 0,0 16-64 0 0,0 0-63 0 0,-18-16-33 0 0,-1 16-96 0 0,1 1-63 0 0,0-1-129 0 0,-20-16 64 0 0,19 16-96 0 0,1 0 0 0 0,-19-16-32 0 0,19 17-352 0 0,-19-17-738 0 0,19 0-1184 0 0,-1 16-1505 0 0,1 0-4901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06T06:38:36.9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1301 1473 0 0,'0'0'3705'0'0,"0"0"-1788"0"0,17-25 3827 0 0,89-109-2071 0 0,-64 77-3235 0 0,3 2-1 0 0,10-6-437 0 0,176-164 581 0 0,-86 88-714 0 0,-6-7 0 0 0,47-69 133 0 0,-153 173-129 0 0,-17 21 59 0 0,-1-1 0 0 0,0 0 1 0 0,0-4 69 0 0,-11 17-4 0 0,0-1-1 0 0,0 1 1 0 0,-1-1 0 0 0,0 0 0 0 0,-1 0 0 0 0,1 0-1 0 0,-2-1 1 0 0,1 1 0 0 0,-1 0 0 0 0,-1-1 0 0 0,1-1 4 0 0,-3-18 159 0 0,0 53-308 0 0,2 29 117 0 0,2 1 0 0 0,2-1 0 0 0,11 53 32 0 0,0-38 28 0 0,21 91 29 0 0,-8 1-1 0 0,-6 2 1 0 0,-6 9-57 0 0,18 335 1388 0 0,-17-204-47 0 0,-17 130-1341 0 0,-2-176 335 0 0,1-112-198 0 0,7 357 114 0 0,2-352-183 0 0,8 0-1 0 0,13 47-67 0 0,-17-129-1 0 0,12 60 92 0 0,-21-112-160 0 0,2 0 1 0 0,0-1 0 0 0,1 0 0 0 0,1 0-1 0 0,0 0 1 0 0,5 6 68 0 0,-4-12-880 0 0,-5-13-840 0 0,-9-17-597 0 0,-34-7-2936 0 0,14 16 139 0 0</inkml:trace>
  <inkml:trace contextRef="#ctx0" brushRef="#br0" timeOffset="1200.02">376 4070 3171 0 0,'0'0'1324'0'0,"-8"0"3539"0"0,9 0-165 0 0,194-10-2296 0 0,0-8 0 0 0,136-34-2402 0 0,-37 6 775 0 0,149-10 40 0 0,589-99-2495 0 0,-1022 155-1350 0 0,-14 5 1315 0 0,-15 8-523 0 0,-25 5-2214 0 0</inkml:trace>
  <inkml:trace contextRef="#ctx0" brushRef="#br0" timeOffset="12419.506">2707 1682 2659 0 0,'77'-1'9239'0'0,"7"-4"-4173"0"0,23-3-2557 0 0,60-8-2877 0 0,88-6 887 0 0,638-17 646 0 0,15-1-1006 0 0,-883 37-3988 0 0,-52 3-3006 0 0,25 0 6731 0 0,-29 0-6136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8:58:34.65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1,'3'0,"1"0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8:58:34.65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1 416 0 0,'0'0'1442'0'0,"0"0"-129"0"0,0 0 128 0 0,0 0 33 0 0,0 0-65 0 0,0 0-256 0 0,-18 0-288 0 0,18 0-128 0 0,0 0-33 0 0,0 0-31 0 0,0 0-64 0 0,0 0 31 0 0,0 0-95 0 0,-18 0-65 0 0,18 0 129 0 0,0 0-1 0 0,-19 16 33 0 0,19-16-129 0 0,-18 0-95 0 0,18 17-1 0 0,-18-17-96 0 0,18 0 33 0 0,-19 15-129 0 0,1-15-32 0 0,18 17 0 0 0,-20-17 1 0 0,20 0-129 0 0,0 16 64 0 0,-18-16-64 0 0,18 17 64 0 0,0-17-64 0 0,0 15-64 0 0,0-15 64 0 0,0 0 192 0 0,0 17-384 0 0,0-17 64 0 0,0 16-32 0 0,0-16 64 0 0,0 0 32 0 0,0 17 0 0 0,0-2 32 0 0,0-15 0 0 0,0 17 32 0 0,18-17-32 0 0,-18 16 0 0 0,0-16 0 0 0,20 17 0 0 0,-20-17 0 0 0,18 16 32 0 0,-18-16-32 0 0,19 0 0 0 0,-19 0 0 0 0,18 16-64 0 0,-18-16 64 0 0,0 0-32 0 0,0 17 32 0 0,18-17-32 0 0,-18 0 32 0 0,0 0-32 0 0,0 16 33 0 0,0-16-33 0 0,0 0 32 0 0,0 16 0 0 0,0-16 0 0 0,0 0-32 0 0,0 16 0 0 0,0-16 32 0 0,0 17 0 0 0,0-17 0 0 0,0 16 0 0 0,0-16 0 0 0,0 0 0 0 0,0 16 0 0 0,0-16-64 0 0,0 16 64 0 0,0-16 0 0 0,0 17 0 0 0,0-17-32 0 0,0 16 64 0 0,0-16-64 0 0,0 0 64 0 0,0 16-64 0 0,0-16 0 0 0,-18 0 32 0 0,18 16 0 0 0,0-16-32 0 0,0 0 32 0 0,0 17 0 0 0,-18-17 32 0 0,18 0-64 0 0,-19 16 64 0 0,19-16-32 0 0,-18 0 32 0 0,18 16-64 0 0,-20-16 0 0 0,20 0 0 0 0,-18 17 32 0 0,18-17-32 0 0,0 0 0 0 0,-18 0-32 0 0,18 0-96 0 0,-19 0-32 0 0,19 0-256 0 0,0 0-449 0 0,-18 0-609 0 0,18 0-1248 0 0,0 0-2563 0 0</inkml:trace>
  <inkml:trace contextRef="#ctx0" brushRef="#br0" timeOffset="1">19 326 448 0 0,'0'0'1666'0'0,"-18"0"-97"0"0,18 0 225 0 0,0 0-192 0 0,0 0-97 0 0,0 0-128 0 0,0 0-95 0 0,0 0-386 0 0,0 0-127 0 0,0 0-64 0 0,0 0-32 0 0,0 0 191 0 0,18 0 129 0 0,-18 0-224 0 0,18 0-96 0 0,1 0-1 0 0,-19 0-63 0 0,18 0-65 0 0,0 0-159 0 0,2 0-65 0 0,-2 0 32 0 0,1 0-95 0 0,17 0-1 0 0,-17 0-64 0 0,-1 0-64 0 0,0 0-32 0 0,1 0 0 0 0,-1 0-32 0 0,1 0-32 0 0,-1 0-64 0 0,0 0 64 0 0,1 0 32 0 0,-19-16-31 0 0,0 16 31 0 0,19 0-64 0 0,-19 0 32 0 0,0 0 0 0 0,0 0-32 0 0,0 0 0 0 0,0 0-96 0 0,0 0-257 0 0,-19 0-255 0 0,19 0-642 0 0,-19 0-639 0 0,1 0-1090 0 0,18 0-2755 0 0</inkml:trace>
  <inkml:trace contextRef="#ctx0" brushRef="#br0" timeOffset="2">462 391 448 0 0,'-18'0'3524'0'0,"18"0"-1282"0"0,0 0-641 0 0,0 0 289 0 0,0 0-224 0 0,0 0-545 0 0,0 0-288 0 0,0 0-161 0 0,0 0 193 0 0,0 0 128 0 0,18 0-96 0 0,-18 0-225 0 0,18 0-127 0 0,-18 0-65 0 0,19 0 97 0 0,-1 0-193 0 0,-18 0-63 0 0,18-16-33 0 0,1 16 0 0 0,-19-16-96 0 0,0 16-31 0 0,18-16-97 0 0,-18 16 32 0 0,0-17 0 0 0,0 17-64 0 0,0-16 0 0 0,0 16 32 0 0,-18 0-32 0 0,18 0-32 0 0,-19 0 0 0 0,19-16-32 0 0,-18 16 32 0 0,0 0 0 0 0,18 0-32 0 0,-19 0 32 0 0,1 16 0 0 0,18-16 0 0 0,-18 0 0 0 0,18 16 0 0 0,-19-16 0 0 0,19 0-32 0 0,-18 17 32 0 0,18-17 0 0 0,0 16-32 0 0,0 0 64 0 0,0-16-32 0 0,0 16 0 0 0,0 1 0 0 0,0-17 0 0 0,0 16 0 0 0,18-16 32 0 0,-18 0-32 0 0,19 16 32 0 0,-19-16-32 0 0,18 0 0 0 0,-18 0 32 0 0,18 16-32 0 0,-18-16 0 0 0,19 0 0 0 0,-19 0 64 0 0,0 0-64 0 0,18 0 32 0 0,-18 0-64 0 0,0 0 32 0 0,18 0 0 0 0,-18-16 32 0 0,0 16-192 0 0,19 0-128 0 0,-19 0-353 0 0,18 0-480 0 0,-18 0-737 0 0,19 0-1089 0 0,-19 0-1473 0 0,19 0-3203 0 0</inkml:trace>
  <inkml:trace contextRef="#ctx0" brushRef="#br0" timeOffset="3">830 343 352 0 0,'0'0'2755'0'0,"-18"0"-705"0"0,18 0-545 0 0,-18 0 289 0 0,18 0-289 0 0,-19 0-287 0 0,1 0-225 0 0,0 0-289 0 0,-1 0-159 0 0,19 16-129 0 0,-18-16-96 0 0,-1 0-95 0 0,1 16-1 0 0,18-16-96 0 0,-18 16-64 0 0,18 1 0 0 0,0-17-32 0 0,0 16 0 0 0,0-16 0 0 0,0 16 0 0 0,0-16-32 0 0,0 16 32 0 0,18-16-32 0 0,-18 0 64 0 0,18 0 0 0 0,1 0-32 0 0,-1 0 96 0 0,-18 0 1 0 0,19-16 31 0 0,-1 16 128 0 0,-18-16 64 0 0,18 0-95 0 0,-18-1 63 0 0,19 17-96 0 0,-19-16-64 0 0,0 0-32 0 0,0 16 33 0 0,0-16-65 0 0,0-1 32 0 0,0 17-32 0 0,0-16 64 0 0,0 16-128 0 0,0 0 96 0 0,0 0-32 0 0,0-16 0 0 0,0 16-32 0 0,0 0-64 0 0,0 0 0 0 0,0 0-64 0 0,-19 16 64 0 0,19-16 0 0 0,0 16 0 0 0,0 1 64 0 0,0-17-64 0 0,0 16 96 0 0,0 0-63 0 0,19 0 31 0 0,-19-16-32 0 0,0 17 32 0 0,18-1 0 0 0,-18-16 0 0 0,18 0-32 0 0,-18 16 0 0 0,0-16 0 0 0,19 0 96 0 0,-19 0-96 0 0,19 0-32 0 0,-19 0 64 0 0,0 0-128 0 0,18 0-192 0 0,-18 0-385 0 0,0-16-448 0 0,0 16-993 0 0,19 0-1281 0 0,-19 0-1922 0 0</inkml:trace>
  <inkml:trace contextRef="#ctx0" brushRef="#br0" timeOffset="4">960 49 3940 0 0,'0'0'1922'0'0,"0"-15"-289"0"0,0 15 65 0 0,-18 0-257 0 0,18 0-448 0 0,0 0-96 0 0,0 15-128 0 0,0-15-33 0 0,0 17 33 0 0,0-17-32 0 0,0 16-97 0 0,0 1-159 0 0,0-2 31 0 0,0 2-159 0 0,0 16 127 0 0,0-18-384 0 0,0 18 0 0 0,0-16-96 0 0,0 15 32 0 0,0 1 0 0 0,18-17 0 0 0,-18 0 0 0 0,0 17-32 0 0,18-17-32 0 0,-18 0-96 0 0,0 1-64 0 0,19-17-192 0 0,-19 16-129 0 0,0-16-352 0 0,0 16-288 0 0,0-16-160 0 0,0 0-609 0 0,0 0-224 0 0,0 16-544 0 0,0-16-1090 0 0</inkml:trace>
  <inkml:trace contextRef="#ctx0" brushRef="#br0" timeOffset="5">886 310 2338 0 0,'0'0'2627'0'0,"0"0"-1122"0"0,0-16 33 0 0,0 16 63 0 0,0 0-192 0 0,19 0-416 0 0,-19 0-288 0 0,18 0-128 0 0,-18 0-65 0 0,19-16 65 0 0,-19 16-161 0 0,18 0-160 0 0,0 0-128 0 0,1 0-32 0 0,-19 0-31 0 0,18 0-33 0 0,-18 0-32 0 0,18 0-32 0 0,1 16-289 0 0,-19-16-704 0 0,18 0-1313 0 0,-18 16-2050 0 0,19-16-2883 0 0</inkml:trace>
  <inkml:trace contextRef="#ctx0" brushRef="#br0" timeOffset="6">1126 278 609 0 0,'0'0'3171'0'0,"0"0"-1089"0"0,0 0-513 0 0,0 0 193 0 0,0 0-225 0 0,0 0-640 0 0,0 0-160 0 0,0 16-65 0 0,0-16-63 0 0,0 16 64 0 0,0-16-65 0 0,0 16-224 0 0,0 1-127 0 0,0-17-97 0 0,0 16 0 0 0,19 0 0 0 0,-19-16-128 0 0,0 16 32 0 0,18-16-32 0 0,-18 17 0 0 0,18-17 0 0 0,-18 0 0 0 0,19 0 32 0 0,-1 0 1 0 0,-18 0-33 0 0,19-17 64 0 0,-19 1-64 0 0,18 16 32 0 0,-18-16-32 0 0,18 0 32 0 0,-18-1 128 0 0,0 17-128 0 0,0-16 96 0 0,19 0 32 0 0,-19 16-63 0 0,0-16 31 0 0,0-1 32 0 0,0 17 32 0 0,0 0-64 0 0,0-16 32 0 0,0 16 33 0 0,0 0-65 0 0,0 0 32 0 0,0 0-96 0 0,0 0-64 0 0,0 0 0 0 0,0 0-32 0 0,0 0 32 0 0,0 16 64 0 0,0-16-32 0 0,0 0 32 0 0,0 17-32 0 0,0-1 33 0 0,18-16-33 0 0,-18 16-32 0 0,0 0 64 0 0,0-16-64 0 0,0 17 0 0 0,18-1 0 0 0,-18 0-32 0 0,0-16 32 0 0,20 16-32 0 0,-20-16 32 0 0,0 0-96 0 0,0 0-32 0 0,18 17-193 0 0,-18-17-383 0 0,0 0-257 0 0,19 0-512 0 0,-19 0-1154 0 0,0 0-1505 0 0,0 0-1954 0 0</inkml:trace>
  <inkml:trace contextRef="#ctx0" brushRef="#br0" timeOffset="7">1440 229 1217 0 0,'0'0'3235'0'0,"0"0"-1281"0"0,0 0-160 0 0,0 0 160 0 0,0 0-737 0 0,0 0-352 0 0,0 0 160 0 0,0 16-161 0 0,-19-16-63 0 0,19 16-64 0 0,0-16-97 0 0,0 17-95 0 0,0-1-129 0 0,0 0-127 0 0,0 0-33 0 0,0-16-96 0 0,0 17 0 0 0,0 15-96 0 0,0-16-64 0 0,0 1 64 0 0,0-1 0 0 0,0-16-32 0 0,0 16-64 0 0,0 0-96 0 0,19-16-160 0 0,-19 0-257 0 0,0 0-287 0 0,0 0-514 0 0,0 0-543 0 0,0 0-1411 0 0,0 0-1664 0 0</inkml:trace>
  <inkml:trace contextRef="#ctx0" brushRef="#br0" timeOffset="8">1385 261 3619 0 0,'0'-16'1954'0'0,"0"16"-480"0"0,0 0 383 0 0,18 0-191 0 0,-18 0-289 0 0,18 0-352 0 0,-18 0-192 0 0,19 0 64 0 0,-1 0-192 0 0,-18 0-65 0 0,18 0-255 0 0,1 0-225 0 0,-1 0-32 0 0,-18 0 0 0 0,18 0-64 0 0,1 0-64 0 0,-1 0 0 0 0,-18 0-288 0 0,19 0-577 0 0,0 16-1153 0 0,-19-16-1441 0 0,18 0-2339 0 0</inkml:trace>
  <inkml:trace contextRef="#ctx0" brushRef="#br0" timeOffset="9">1661 343 1249 0 0,'0'0'3716'0'0,"0"0"-1923"0"0,0 0 1 0 0,0 0 160 0 0,0 0-321 0 0,18 0-447 0 0,-18-17-258 0 0,0 17-63 0 0,19 0 128 0 0,-19-16-256 0 0,0 16-289 0 0,0-16 33 0 0,18 16-97 0 0,-18-16-96 0 0,0 16-95 0 0,0-17-33 0 0,0 17-64 0 0,0 0 32 0 0,-18 0-128 0 0,18 0 32 0 0,-19 0-32 0 0,1 0-32 0 0,18 0 32 0 0,-18 0 0 0 0,-1 0-64 0 0,19 17 64 0 0,-18-17 0 0 0,18 16 0 0 0,0-16 0 0 0,0 16 0 0 0,-19-16 0 0 0,19 16 0 0 0,0 1 0 0 0,0-17 64 0 0,19 16-64 0 0,-19-16 0 0 0,18 0 128 0 0,1 16-32 0 0,-1-16 32 0 0,0 0-32 0 0,1 0-32 0 0,-1 0 33 0 0,1 0-33 0 0,-1 0 0 0 0,-18 0 0 0 0,18 0-32 0 0,1 0 0 0 0,-1 0-32 0 0,0 0-160 0 0,-18 0-161 0 0,20 0-640 0 0,-20 0-1024 0 0,0 0-994 0 0,0 0-2146 0 0,18 0-3235 0 0</inkml:trace>
  <inkml:trace contextRef="#ctx0" brushRef="#br0" timeOffset="10">2122 196 1185 0 0,'0'-17'3491'0'0,"0"17"-1313"0"0,-18 0-576 0 0,18 0 64 0 0,0 0-1 0 0,0 0-352 0 0,0 0-288 0 0,-19 0-416 0 0,19 0-33 0 0,-19 17-31 0 0,19-17-65 0 0,-18 0-159 0 0,18 16-1 0 0,-18-16-96 0 0,18 17-64 0 0,0-17-31 0 0,0 16-33 0 0,-19-16-32 0 0,19 0-32 0 0,0 16 64 0 0,0-16-160 0 0,0 0 128 0 0,0 0-32 0 0,0 17 0 0 0,0-17-32 0 0,19 0 32 0 0,-19 0 0 0 0,18 0 32 0 0,-18 0-64 0 0,18 0 32 0 0,1 0 0 0 0,-19 0 0 0 0,19 0 0 0 0,-1 0-32 0 0,1 0 0 0 0,-19 0 0 0 0,18 16 0 0 0,0-16 0 0 0,-18 0 32 0 0,19 0-32 0 0,-1 16 32 0 0,-18-16-32 0 0,0 0 0 0 0,0 16 0 0 0,19-16 32 0 0,-19 0-32 0 0,0 17 160 0 0,0-17 129 0 0,0 16 95 0 0,0-16-32 0 0,0 16-31 0 0,-19-16-1 0 0,19 16 0 0 0,-18 1 97 0 0,-1-17-193 0 0,1 0 32 0 0,0 16 0 0 0,-1-16-128 0 0,-18 0 1 0 0,18 0-97 0 0,1 0 32 0 0,0 0-32 0 0,-1 0-96 0 0,1 0-321 0 0,-1 0-704 0 0,1 0-1281 0 0,0 0-2146 0 0,-1 16-6535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17 769 0 0,'0'0'1825'0'0,"0"0"1"0"0,0 0-737 0 0,0 0-64 0 0,0 0 0 0 0,0 0-224 0 0,0 0-225 0 0,0 0 33 0 0,0 0 32 0 0,0 0 127 0 0,0 0-31 0 0,0 0-64 0 0,0 0-97 0 0,0 0 1 0 0,0 0-97 0 0,0 0-31 0 0,0 0 31 0 0,0 0-31 0 0,0 0 95 0 0,0 0 33 0 0,18 15-161 0 0,-18-15-96 0 0,18 17-63 0 0,-18-17-33 0 0,19 16-64 0 0,-19 0-64 0 0,19-16-32 0 0,-19 16 0 0 0,18 1 0 0 0,-18-1-32 0 0,0-16-32 0 0,19 16 0 0 0,-19-16 32 0 0,18 16-64 0 0,-18-16-32 0 0,19 0-224 0 0,-19 0-193 0 0,0 17-223 0 0,0-17-385 0 0,0 0-321 0 0,0 0-447 0 0,0 0-1282 0 0,0 0-1698 0 0</inkml:trace>
  <inkml:trace contextRef="#ctx0" brushRef="#br0" timeOffset="1">167 0 480 0 0,'-18'0'1506'0'0,"18"0"-321"0"0,0 0 64 0 0,-19 17 64 0 0,19-17-127 0 0,-18 15-258 0 0,18 2-287 0 0,-19-1-32 0 0,19-16-65 0 0,-18 16-31 0 0,18 0-193 0 0,-19 1-96 0 0,0 15-32 0 0,19-16 0 0 0,-18-16-95 0 0,18 17-33 0 0,-18-2 0 0 0,18 2 0 0 0,0-17-32 0 0,0 16-32 0 0,0-16 0 0 0,0 0-64 0 0,0 0-257 0 0,0 0-672 0 0,0 0-1088 0 0,0 0-1475 0 0</inkml:trace>
  <inkml:trace contextRef="#ctx0" brushRef="#br0" timeOffset="2">296 162 320 0 0,'0'0'1282'0'0,"-18"0"-193"0"0,18 0 320 0 0,0 0-128 0 0,0 0-320 0 0,0 0-160 0 0,0 0 64 0 0,-18 0-129 0 0,18 0-159 0 0,0 0-129 0 0,-19 0-63 0 0,19 0-33 0 0,0 0 0 0 0,-18 0-31 0 0,18 17-97 0 0,0-17 0 0 0,-19 0 64 0 0,19 15-96 0 0,0-15 1 0 0,0 0-33 0 0,-19 17-64 0 0,19-17-32 0 0,0 16 0 0 0,0-16-32 0 0,0 16 0 0 0,0-16 0 0 0,0 16 32 0 0,0-16-32 0 0,0 0-32 0 0,0 0 32 0 0,0 0 32 0 0,0 0-64 0 0,19 0 160 0 0,-19 0 161 0 0,19 0 63 0 0,-19 0 32 0 0,18 0 1 0 0,-18-16-225 0 0,19 16 32 0 0,-19-16 0 0 0,0 0-31 0 0,18 16-65 0 0,-18-17 96 0 0,0 2 0 0 0,0 15 64 0 0,0-17-95 0 0,0 17-97 0 0,0 0 96 0 0,0-16-128 0 0,-18 16-64 0 0,18 0 0 0 0,-19 0 0 0 0,19 0 0 0 0,-18 0 0 0 0,-1 0-64 0 0,19 0-96 0 0,-19 0-193 0 0,19 16-447 0 0,-18-16-738 0 0,18 17-832 0 0,0-17-1858 0 0,0 15-2819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17 609 0 0,'-19'0'1633'0'0,"19"0"-544"0"0,0 0 417 0 0,0 0-65 0 0,0 0 128 0 0,0 0-159 0 0,0 0-225 0 0,0 0-448 0 0,0 0-193 0 0,19 0 193 0 0,-19 0 32 0 0,18 0 63 0 0,0 15-159 0 0,-18 2-64 0 0,19-17-161 0 0,-1 17-64 0 0,0-1-127 0 0,-18-16-65 0 0,19 16 0 0 0,-1-16-96 0 0,1 16-64 0 0,-19-16 32 0 0,19 17 0 0 0,-19-17-32 0 0,0 0 0 0 0,18 0 0 0 0,-18 16-96 0 0,19-16-96 0 0,-19 0-320 0 0,0 0-321 0 0,0 0-384 0 0,0 16-417 0 0,0-16-672 0 0,0 0-993 0 0,18 0-961 0 0</inkml:trace>
  <inkml:trace contextRef="#ctx0" brushRef="#br0" timeOffset="1">240 0 2274 0 0,'-18'0'1570'0'0,"18"0"-577"0"0,-19 17 64 0 0,19-17 384 0 0,-18 15 128 0 0,18-15-512 0 0,-19 17-288 0 0,19 0-96 0 0,-19-1-129 0 0,1 0-127 0 0,18 0-161 0 0,-19 1 0 0 0,1-1-128 0 0,18 0 0 0 0,0-16-96 0 0,0 16 33 0 0,0 1-65 0 0,0-17 32 0 0,0 0-129 0 0,0 15-223 0 0,0-15-705 0 0,0 0-993 0 0,18 0-1313 0 0,1 0-2819 0 0</inkml:trace>
  <inkml:trace contextRef="#ctx0" brushRef="#br0" timeOffset="2">332 147 1121 0 0,'0'0'1858'0'0,"0"0"-257"0"0,0 0-63 0 0,0 0 63 0 0,0 0-127 0 0,0 0-417 0 0,0 0-128 0 0,0 0-161 0 0,0 0-255 0 0,0 0-257 0 0,0 0 0 0 0,0 0 289 0 0,0 16-1 0 0,0-16 1 0 0,0 16-65 0 0,0-16 1 0 0,0 17-193 0 0,0-17-96 0 0,0 15 32 0 0,0 2-63 0 0,0-17-1 0 0,0 16-96 0 0,0-16 0 0 0,0 17 32 0 0,0-17-64 0 0,0 16-64 0 0,0-16-417 0 0,0 0-768 0 0,0 16-1409 0 0,0-16-2371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0 737 0 0,'0'0'1665'0'0,"0"0"-480"0"0,0 0 225 0 0,0 0 159 0 0,0 0-159 0 0,0 0-225 0 0,0 0-64 0 0,0 0-224 0 0,0 0-225 0 0,19 0 65 0 0,-19 0 64 0 0,18 0-33 0 0,0 17-95 0 0,1-1-128 0 0,-19 0-33 0 0,37-16-160 0 0,-18 17-95 0 0,-19-1-1 0 0,18 0-96 0 0,0 0-64 0 0,1 1-32 0 0,-1-1 0 0 0,0 1 0 0 0,-18-2-32 0 0,19 2-32 0 0,-19-17-192 0 0,0 0-288 0 0,18 16-289 0 0,-18-16-416 0 0,0 0-321 0 0,0 17-415 0 0,0-17-802 0 0,0 0-1153 0 0</inkml:trace>
  <inkml:trace contextRef="#ctx0" brushRef="#br0" timeOffset="1">240 0 2659 0 0,'0'0'1569'0'0,"-19"0"-480"0"0,19 0-192 0 0,0 17 160 0 0,0-17 0 0 0,-18 16-32 0 0,18-16-128 0 0,-18 16 0 0 0,18 1-65 0 0,-19-1-287 0 0,1 0-1 0 0,0 0-95 0 0,18 1-129 0 0,-19-1-96 0 0,19 1-32 0 0,-18-2-127 0 0,-1 2-1 0 0,19-1-32 0 0,0 1 32 0 0,0-17-64 0 0,-19 0 0 0 0,19 15 0 0 0,0-15-225 0 0,0 0-607 0 0,0 0-866 0 0,19 0-736 0 0,0 0-1282 0 0</inkml:trace>
  <inkml:trace contextRef="#ctx0" brushRef="#br0" timeOffset="2">313 164 32 0 0,'0'0'673'0'0,"0"0"736"0"0,0 0-320 0 0,0 0 128 0 0,-18 0-352 0 0,18 0 128 0 0,0 0-32 0 0,0 0-32 0 0,0 0-96 0 0,0 0-33 0 0,0 0 1 0 0,-19 0-96 0 0,19-17-65 0 0,0 17-63 0 0,0 0 128 0 0,0 0-65 0 0,0 0-63 0 0,0 0-33 0 0,0 0-31 0 0,0 0-129 0 0,0 0-32 0 0,0 0-63 0 0,0 0-1 0 0,0 0-128 0 0,0 0 32 0 0,0 0-32 0 0,0 0 65 0 0,0 0-65 0 0,0 0 96 0 0,19 0-96 0 0,-19 0-128 0 0,18 0 96 0 0,-18 0-32 0 0,18 0-64 0 0,-18 0 32 0 0,19 0 1 0 0,-19 0-33 0 0,0 0 0 0 0,18 0-32 0 0,-18 0-32 0 0,0 0 32 0 0,0 0 0 0 0,18 0 0 0 0,-18 0 0 0 0,0 0 0 0 0,0 17 32 0 0,0-17-32 0 0,0 0 32 0 0,0 15 0 0 0,0-15-32 0 0,0 0 32 0 0,0 17 0 0 0,0-17-32 0 0,0 16 32 0 0,0-16 0 0 0,0 17-32 0 0,-18-17 0 0 0,18 0 32 0 0,0 15 0 0 0,0-15-32 0 0,-18 17 32 0 0,18-17-32 0 0,0 17 64 0 0,0-17-64 0 0,-19 0 0 0 0,19 16 0 0 0,0-16 0 0 0,0 16 0 0 0,0-16 0 0 0,0 0 0 0 0,-18 0 0 0 0,18 0 64 0 0,0 0-64 0 0,0 0 0 0 0,0 0 0 0 0,0 0 0 0 0,0 0 64 0 0,0 0 32 0 0,0 0-32 0 0,0 0-32 0 0,0 0 64 0 0,0 0-32 0 0,0 0-64 0 0,0 0 32 0 0,0 0-32 0 0,0 0 0 0 0,0 0 0 0 0,0 0-32 0 0,0 0-32 0 0,0 0 32 0 0,18 0 64 0 0,-18 0-64 0 0,19 0 32 0 0,-19 0 32 0 0,18 0-32 0 0,0 0 32 0 0,-18 0-32 0 0,19 16 32 0 0,0-16-32 0 0,-1 0 32 0 0,-18 0-32 0 0,19 0 0 0 0,-1 0-32 0 0,-18 0 64 0 0,19 0-32 0 0,-19 0 32 0 0,0 0-96 0 0,0 0-672 0 0,0 0-1122 0 0,0 0-1409 0 0,0 0-3235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0 416 0 0,'0'0'1025'0'0,"0"0"-192"0"0,0 0 64 0 0,0 0-96 0 0,-18 0-257 0 0,18 0 1 0 0,0 0 63 0 0,0 0-95 0 0,0 0-1 0 0,0 0-127 0 0,0 0-65 0 0,0 0 32 0 0,0 0 33 0 0,0 0 31 0 0,0 0-64 0 0,0 0 321 0 0,0 0-192 0 0,0 0-129 0 0,0 0-128 0 0,0 0 0 0 0,0 0 97 0 0,0 0-65 0 0,0 0 0 0 0,0 0 0 0 0,0 0-96 0 0,0 0 33 0 0,0 0-161 0 0,0 0 32 0 0,0 0-64 0 0,0 0 0 0 0,0 0-32 0 0,0 0 0 0 0,0 0 0 0 0,0 0 32 0 0,0 0-64 0 0,0 0 32 0 0,0 0 32 0 0,0 0 0 0 0,0 0 32 0 0,0 0 32 0 0,0 0 0 0 0,0 0 64 0 0,0 0 0 0 0,0 0 128 0 0,0 0-32 0 0,0 0-31 0 0,0 0-65 0 0,0 0 32 0 0,0 0-96 0 0,0 0-32 0 0,0 0 32 0 0,0 0-128 0 0,0 0 0 0 0,0 0 32 0 0,0 0 64 0 0,0 0 0 0 0,0 0-32 0 0,0 0 0 0 0,0 0 0 0 0,0 0 0 0 0,0 0 32 0 0,0 0-32 0 0,0 0 64 0 0,0 0 0 0 0,0 0 0 0 0,0 0 128 0 0,0 0-32 0 0,0 0-31 0 0,0 0-1 0 0,0 0 0 0 0,0 0-64 0 0,0 0-32 0 0,0 0 64 0 0,0 0-32 0 0,0 0 0 0 0,0 0 0 0 0,0 0 0 0 0,0 0 0 0 0,0 0-64 0 0,0 0 32 0 0,0 0 0 0 0,0 0 64 0 0,0 0-96 0 0,0 0 32 0 0,0 0 1 0 0,0 0-1 0 0,0 0-32 0 0,0 0 0 0 0,0 0-65 0 0,0 0-383 0 0,0 0-1025 0 0,0 0-289 0 0,0 0-2018 0 0,0 16-1953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1217 0 0,'0'0'1730'0'0,"0"0"-321"0"0,0 0-384 0 0,-18 0 32 0 0,18 0-160 0 0,0 0 32 0 0,0 0-289 0 0,0 0-31 0 0,0 0-161 0 0,0 0-159 0 0,0 0-65 0 0,0 0-128 0 0,0 0 64 0 0,0 0 64 0 0,0 0-31 0 0,0 0-33 0 0,0 0-64 0 0,0 0 0 0 0,-18 0 32 0 0,18 0 32 0 0,0 0 0 0 0,0 0-32 0 0,0 16-64 0 0,0-16-31 0 0,0 0 95 0 0,0 0-96 0 0,0 0 64 0 0,0 0 0 0 0,0 0-96 0 0,0 0 32 0 0,0 0 32 0 0,0 0 0 0 0,0 0-32 0 0,0 0 32 0 0,0 0 64 0 0,0 0-64 0 0,0 0 96 0 0,0 0 97 0 0,0 0-33 0 0,0 0 64 0 0,0 0 32 0 0,0 0-159 0 0,0 0 31 0 0,0 0-96 0 0,0 0-64 0 0,0 0-32 0 0,0 0 32 0 0,0 0 32 0 0,0 0-64 0 0,0 0 32 0 0,0 0 0 0 0,0 0-32 0 0,0 0 0 0 0,0 0 0 0 0,0 0-32 0 0,0 0 0 0 0,0 0-32 0 0,0 0-513 0 0,0 0-960 0 0,0 0-193 0 0,0 0-1152 0 0,0 16-1026 0 0</inkml:trace>
  <inkml:trace contextRef="#ctx0" brushRef="#br0" timeOffset="1">131 17 769 0 0,'0'0'1729'0'0,"0"0"-383"0"0,0 0-33 0 0,0 0-224 0 0,0 0-64 0 0,0 0-64 0 0,0 0-353 0 0,0 0-63 0 0,0 0-129 0 0,0 0-63 0 0,0 0-33 0 0,0 0-64 0 0,0 0 96 0 0,0 0-95 0 0,0 0 31 0 0,0 0-64 0 0,0 0 97 0 0,0 0-1 0 0,0 0-96 0 0,0 0 32 0 0,0 0-128 0 0,0 0 1 0 0,0 0-65 0 0,0 0 32 0 0,0 0-64 0 0,0 0-32 0 0,0 0-32 0 0,0 0 96 0 0,0 0 32 0 0,0 0-32 0 0,0 0 0 0 0,0 0 96 0 0,0 0 64 0 0,0 0 129 0 0,0 0 63 0 0,0 0-96 0 0,0 0 65 0 0,0 0-65 0 0,0 0-64 0 0,0 0-96 0 0,0 0-31 0 0,0 0-65 0 0,0 0-64 0 0,0 0-64 0 0,0 0-289 0 0,0 0-896 0 0,0 0-1057 0 0,18 0-2018 0 0,-18 0-3556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32 416 0 0,'0'0'1378'0'0,"0"-15"415"0"0,-18 15-351 0 0,18 0-129 0 0,0 0-96 0 0,0 0 160 0 0,0 0-159 0 0,0 0-161 0 0,0 0-193 0 0,0 0 33 0 0,0 0-224 0 0,0 0-97 0 0,0 0-159 0 0,0 0-129 0 0,0 0 193 0 0,18 0-97 0 0,-18 0 32 0 0,19 0-95 0 0,-19 15-1 0 0,18-15-64 0 0,-18 17-64 0 0,19 0-31 0 0,-1-1-65 0 0,0 0 32 0 0,-18 0-96 0 0,19-16-32 0 0,-1 17 96 0 0,-18-1-32 0 0,19-16-64 0 0,-19 16 0 0 0,18 0-160 0 0,-18-16-129 0 0,0 0-191 0 0,0 17-129 0 0,0-17-191 0 0,0 0-289 0 0,0 0-385 0 0,0 0-544 0 0,0 0-832 0 0,0 0-834 0 0,0 0-736 0 0</inkml:trace>
  <inkml:trace contextRef="#ctx0" brushRef="#br0" timeOffset="1">202 0 1377 0 0,'0'0'2306'0'0,"0"0"-672"0"0,0 0-129 0 0,0 0 225 0 0,0 0-321 0 0,-18 0-512 0 0,18 0-128 0 0,0 0 96 0 0,-18 17 128 0 0,-1-17-257 0 0,19 15-255 0 0,-18 2-65 0 0,-1 0 33 0 0,19-1-33 0 0,-18 0-192 0 0,0 0 1 0 0,-1 1-129 0 0,1-1 0 0 0,18 0-32 0 0,-19 0-32 0 0,19 1 0 0 0,0-1 32 0 0,0 0-64 0 0,0-16 0 0 0,0 16-192 0 0,0-16-289 0 0,0 0-544 0 0,0 0-640 0 0,19 0-641 0 0,-1 0-1250 0 0,1 0-2081 0 0</inkml:trace>
  <inkml:trace contextRef="#ctx0" brushRef="#br0" timeOffset="2">259 131 1569 0 0,'0'0'2531'0'0,"0"0"-898"0"0,0 0-127 0 0,0 0 191 0 0,0 0-351 0 0,0 0-481 0 0,0 0-97 0 0,0 0-159 0 0,0 0-33 0 0,0 0 65 0 0,0 0 32 0 0,18 16-129 0 0,-18-16-63 0 0,0 16-65 0 0,0-16-64 0 0,0 16-95 0 0,0-16-1 0 0,0 17-32 0 0,0-17-32 0 0,0 16-32 0 0,0-16 33 0 0,0 0-97 0 0,0 0 0 0 0,0 0 0 0 0,0 0-64 0 0,0 0 64 0 0,0 0 64 0 0,0 0 0 0 0,0 0 161 0 0,0 0-97 0 0,18 0-96 0 0,1-16 0 0 0,-19 16-96 0 0,18-17-64 0 0,-18 17 96 0 0,19 0-64 0 0,-1-16 32 0 0,-18 16 0 0 0,0-16-32 0 0,18 16 32 0 0,-18 0-32 0 0,0 0 32 0 0,19 0-32 0 0,-19 0 0 0 0,0 0 0 0 0,0 0 0 0 0,0 0 32 0 0,0 0-32 0 0,18 0 64 0 0,-18 0-32 0 0,0 0 64 0 0,0 16-32 0 0,0-16 33 0 0,0 16-33 0 0,0 1 32 0 0,0-17 0 0 0,0 0-96 0 0,0 16 96 0 0,0-16-32 0 0,0 0 0 0 0,0 16-64 0 0,0-16 0 0 0,0 0 0 0 0,0 0-64 0 0,0 0-641 0 0,19 0-1088 0 0,-19 16-1667 0 0,0-16-4515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1217 0 0,'0'0'1602'0'0,"0"0"-513"0"0,0 0-128 0 0,0 0 32 0 0,0 0 160 0 0,0 0 0 0 0,0 0-256 0 0,0 0-193 0 0,0 0-95 0 0,0 0-33 0 0,0 0-159 0 0,0 0-129 0 0,0 0 96 0 0,0 0-31 0 0,0 0 191 0 0,0 0-63 0 0,0 0-1 0 0,0 16-128 0 0,0-16 1 0 0,0 17-129 0 0,0-2 0 0 0,0-15-96 0 0,0 17 33 0 0,-19-1-129 0 0,19-16 64 0 0,0 17-64 0 0,0-2 0 0 0,0 2 0 0 0,0-17-32 0 0,0 16 0 0 0,0-16-128 0 0,0 17-33 0 0,0-17-191 0 0,0 15-288 0 0,0-15-514 0 0,0 0-735 0 0,0 17-2916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17 352 0 0,'0'-17'2819'0'0,"0"17"-897"0"0,0 0-577 0 0,0 0-288 0 0,0 0 96 0 0,0 0 96 0 0,0 0-31 0 0,0 0-194 0 0,0 0-63 0 0,0 0-192 0 0,0 0 0 0 0,0 0-257 0 0,0 0-31 0 0,0 0-65 0 0,0 0-160 0 0,0 0 65 0 0,0 0-1 0 0,0 0-32 0 0,0 0 1 0 0,0 0 223 0 0,0 17 33 0 0,0-1-65 0 0,0 0-96 0 0,0 1-127 0 0,0 15-33 0 0,0-16-32 0 0,-18 17-32 0 0,18-1 32 0 0,0-15-31 0 0,0 15-97 0 0,0-16-32 0 0,0 1 0 0 0,0-1-32 0 0,0 0-32 0 0,0-16 32 0 0,0 16 0 0 0,0-16 32 0 0,0 0-193 0 0,0 0-287 0 0,0 0-449 0 0,0 0-384 0 0,0 0-609 0 0,0-16-1825 0 0,0 16-2211 0 0</inkml:trace>
  <inkml:trace contextRef="#ctx0" brushRef="#br0" timeOffset="1">1 17 352 0 0,'0'0'449'0'0,"0"0"3394"0"0,0 0-2145 0 0,0 0-289 0 0,0 0-320 0 0,18 0-128 0 0,-18 0 64 0 0,18 0 64 0 0,-18 0-64 0 0,19 0 0 0 0,-1 16-96 0 0,-18-16-224 0 0,18 0-97 0 0,2 0-159 0 0,-2 0-33 0 0,1 0-160 0 0,-19 0-127 0 0,18 0-65 0 0,-18 0-32 0 0,0 0-32 0 0,0 0-32 0 0,0 0-321 0 0,0 0-1152 0 0,0 0-1858 0 0,-18 0-2050 0 0</inkml:trace>
  <inkml:trace contextRef="#ctx0" brushRef="#br0" timeOffset="2">185 196 833 0 0,'19'0'4164'0'0,"-19"0"-2274"0"0,18 0-321 0 0,0-17 33 0 0,-18 17-33 0 0,19-16-224 0 0,-19 16-256 0 0,18-16-224 0 0,-18 0-224 0 0,0-1-161 0 0,19 17-192 0 0,-19-16-95 0 0,0 0-33 0 0,0 0 64 0 0,0 16-96 0 0,0-17 32 0 0,0 17-64 0 0,-19 0 32 0 0,19 0-31 0 0,-18 0-33 0 0,-1 0-32 0 0,1 0-32 0 0,18 0 32 0 0,-18 0-32 0 0,-1 0 0 0 0,19 17 0 0 0,-18-1 0 0 0,18-16 0 0 0,0 16 0 0 0,-18 0-32 0 0,18 1 32 0 0,0-1 0 0 0,0 0 32 0 0,0 0 0 0 0,18 1-32 0 0,-18-1 96 0 0,18 0-160 0 0,-18 0 64 0 0,19 1 64 0 0,-1-1 0 0 0,0-16-64 0 0,1 0 32 0 0,-1 0 64 0 0,1 0-96 0 0,-1 0 32 0 0,0-16-64 0 0,-18 16-352 0 0,19-17-1026 0 0,-19 17-1633 0 0,0-16-2914 0 0</inkml:trace>
  <inkml:trace contextRef="#ctx0" brushRef="#br0" timeOffset="3">517 66 1698 0 0,'0'0'5477'0'0,"-18"0"-3716"0"0,-1 0-191 0 0,19 0 128 0 0,-18 0-513 0 0,0 0-513 0 0,-1 16-95 0 0,19 0-193 0 0,-18 0-31 0 0,-1 1-193 0 0,19-1-128 0 0,-18 0 32 0 0,18 0-32 0 0,0 1 0 0 0,0-1-32 0 0,0 0 0 0 0,0-16 32 0 0,0 0 0 0 0,18 0 0 0 0,1 0 32 0 0,-19 0 64 0 0,18-16-96 0 0,1 0 64 0 0,-1 16-32 0 0,-18-17 0 0 0,18-15 64 0 0,-18 16 65 0 0,19-1-1 0 0,-19 1 32 0 0,0 16 32 0 0,0-16-31 0 0,0 0 31 0 0,0 16-64 0 0,0-17-64 0 0,0 17 0 0 0,0 0-128 0 0,0-16 96 0 0,0 16-32 0 0,0 0-32 0 0,0 0-64 0 0,0 0-96 0 0,0 16 128 0 0,0-16 0 0 0,0 17-32 0 0,0-1 64 0 0,0 0 0 0 0,18 17 32 0 0,0-17 96 0 0,-18 0 33 0 0,19 0-33 0 0,-19 17 96 0 0,0-17-192 0 0,0 17 96 0 0,18-17 32 0 0,-18 16-63 0 0,0-15 31 0 0,0-1-64 0 0,0 0 64 0 0,0 17-96 0 0,0-16 96 0 0,-18-2-96 0 0,-1 2 32 0 0,1-1 0 0 0,0 1-64 0 0,-1-2 65 0 0,1-15-65 0 0,0 17 0 0 0,-1-17-64 0 0,1 0-289 0 0,-1 0-480 0 0,1 0-768 0 0,-1-17-897 0 0,19 17-1955 0 0,0-15-3394 0 0</inkml:trace>
  <inkml:trace contextRef="#ctx0" brushRef="#br0" timeOffset="4">647 114 2402 0 0,'0'0'4036'0'0,"0"0"-1890"0"0,0-16-448 0 0,0 16 127 0 0,0 0-127 0 0,0 0-545 0 0,0 0-352 0 0,0 0-481 0 0,0 0 257 0 0,0 16-1 0 0,0 1-95 0 0,0-1-1 0 0,18 0-159 0 0,-18 0-33 0 0,0 1-32 0 0,18-1-128 0 0,-18 16-32 0 0,0-15-32 0 0,0 15 32 0 0,0-16-64 0 0,19-16-64 0 0,-19 17 64 0 0,0-1-32 0 0,0-16-32 0 0,0 16-384 0 0,0-16-833 0 0,0 0-449 0 0,0 0-864 0 0,0 0-1346 0 0,0-16-1985 0 0</inkml:trace>
  <inkml:trace contextRef="#ctx0" brushRef="#br0" timeOffset="5">647 82 1441 0 0,'0'-16'4260'0'0,"0"16"-1953"0"0,0 0-1026 0 0,0 0 64 0 0,0-17 321 0 0,18 17-513 0 0,0 0-320 0 0,-18-16-193 0 0,19 16-191 0 0,-1 0-225 0 0,1 0-64 0 0,-19 0-128 0 0,18 0-32 0 0,0 0 0 0 0,-18 0-96 0 0,0 0-897 0 0,19 16-2082 0 0,-19 1-2690 0 0</inkml:trace>
  <inkml:trace contextRef="#ctx0" brushRef="#br0" timeOffset="6">830 212 2018 0 0,'0'0'4324'0'0,"0"0"-3075"0"0,0 0 32 0 0,0 0 833 0 0,0 0 0 0 0,19 0-928 0 0,-19-16-322 0 0,19 16-159 0 0,-19-17-64 0 0,0 1-33 0 0,18 0-191 0 0,-18 16-161 0 0,0-16 32 0 0,0-1-96 0 0,0 1 32 0 0,0 0-95 0 0,0 16-129 0 0,0-16 96 0 0,0 16-32 0 0,-18 0-32 0 0,-1 0 0 0 0,19 0-32 0 0,-19 0 32 0 0,1 0-32 0 0,0 0 0 0 0,18 16 0 0 0,-19-16 32 0 0,19 16 32 0 0,-18 0 0 0 0,18 1-32 0 0,0-1 32 0 0,0 16 64 0 0,0-15 64 0 0,0-1-128 0 0,0 16 33 0 0,0-15-33 0 0,18-1 0 0 0,-18 0 0 0 0,19-16 0 0 0,-1 16-64 0 0,0-16 64 0 0,1 0 0 0 0,0 0 32 0 0,-1 0-96 0 0,1 0 32 0 0,-19-16-160 0 0,18 0-609 0 0,1 16-800 0 0,-19-16-1090 0 0,0-1-2562 0 0,18 17-3491 0 0</inkml:trace>
  <inkml:trace contextRef="#ctx0" brushRef="#br0" timeOffset="7">1070 66 833 0 0,'0'0'7431'0'0,"0"-17"-5413"0"0,0 17 0 0 0,-18 0-129 0 0,18 0-575 0 0,-19 0-578 0 0,19 0-255 0 0,-18 0-1 0 0,0 17-63 0 0,18-17-65 0 0,-19 16-160 0 0,19-16-128 0 0,-18 16 64 0 0,18 0-96 0 0,-18-16-32 0 0,18 0 32 0 0,0 17 0 0 0,0-17-64 0 0,0 0 64 0 0,0 0-32 0 0,0 0 32 0 0,18 0 65 0 0,-18 0-97 0 0,18 0 96 0 0,-18 0-32 0 0,19 0-64 0 0,-19 0 32 0 0,18 0 0 0 0,0 0-32 0 0,-18 0 0 0 0,19 16 0 0 0,-1-16 0 0 0,-18 0 0 0 0,19 0 0 0 0,-1 0 0 0 0,1 16 0 0 0,0-16 32 0 0,-1 16 0 0 0,0-16-32 0 0,1 17 0 0 0,-19-17 0 0 0,0 16 96 0 0,0 0 0 0 0,0-16 192 0 0,0 16 1 0 0,0 1-33 0 0,0-1 32 0 0,0 0-96 0 0,-19 0-64 0 0,19-16 33 0 0,-18 17-97 0 0,18-1-32 0 0,-18-16-64 0 0,18 0 64 0 0,-19 16-32 0 0,19-16-225 0 0,-19 0-671 0 0,19-16-962 0 0,-18 16-1537 0 0,18 0-3588 0 0</inkml:trace>
  <inkml:trace contextRef="#ctx0" brushRef="#br0" timeOffset="8">1310 82 3748 0 0,'0'0'5573'0'0,"-18"-16"-4068"0"0,-1 16-256 0 0,19 0 481 0 0,-18 0-481 0 0,0 0-512 0 0,18 0-289 0 0,-19 16-127 0 0,19-16-65 0 0,0 16-160 0 0,-18-16-32 0 0,18 16 0 0 0,0-16 0 0 0,0 0-64 0 0,0 17 32 0 0,0-17 32 0 0,0 0 0 0 0,0 0 0 0 0,18 0-32 0 0,-18 0 65 0 0,19 0 31 0 0,-19 0-32 0 0,18 0-64 0 0,-18 0 128 0 0,18 16-64 0 0,-18-16-96 0 0,19 0 0 0 0,-19 16 32 0 0,18-16 32 0 0,-18 16-32 0 0,18-16-32 0 0,-18 17 32 0 0,0-17 32 0 0,0 16-96 0 0,19 0 96 0 0,-19-16 32 0 0,0 16 32 0 0,0-16 1 0 0,0 17 31 0 0,0-1 160 0 0,0 0-128 0 0,0 0 32 0 0,-19-16 65 0 0,19 17 31 0 0,-18-1-96 0 0,0 0 97 0 0,-1-16-193 0 0,1 17 0 0 0,0-17-64 0 0,-1 16 0 0 0,1-16-32 0 0,18 0 64 0 0,-19 0-96 0 0,19-16-352 0 0,0-1-673 0 0,0 1-641 0 0,0 0-1056 0 0,0-1-2083 0 0,0 1-3267 0 0</inkml:trace>
  <inkml:trace contextRef="#ctx0" brushRef="#br0" timeOffset="9">1385 163 961 0 0,'0'0'6278'0'0,"0"0"-4805"0"0,0 0 321 0 0,0 0 96 0 0,0 0-545 0 0,0 0-512 0 0,0 0-353 0 0,18 0-95 0 0,-18 0 191 0 0,0 16-31 0 0,0-16-129 0 0,0 17-64 0 0,0-1-95 0 0,0 0-1 0 0,0 0-64 0 0,0 1-64 0 0,0-1-96 0 0,0-16 0 0 0,0 16 0 0 0,0 0 32 0 0,18-16-96 0 0,-18 17-96 0 0,0-17-673 0 0,0 0-896 0 0,0 16-1442 0 0,0-16-1826 0 0</inkml:trace>
  <inkml:trace contextRef="#ctx0" brushRef="#br0" timeOffset="10">1366 17 1217 0 0,'0'0'3267'0'0,"0"0"-640"0"0,0 0-1026 0 0,0 0-31 0 0,0-17 320 0 0,0 17-65 0 0,0 0-447 0 0,0 0-386 0 0,0 0-223 0 0,0 0-64 0 0,0 0-193 0 0,0 0-191 0 0,0 0-193 0 0,0 0 96 0 0,0 0-192 0 0,19 17 64 0 0,-19-17-32 0 0,0 0-32 0 0,0 16-32 0 0,0-16-224 0 0,0 16-961 0 0,0-16-1281 0 0,0 17-2819 0 0,18-17-3620 0 0</inkml:trace>
  <inkml:trace contextRef="#ctx0" brushRef="#br0" timeOffset="11">1532 147 4516 0 0,'0'0'4581'0'0,"-19"-16"-2563"0"0,19 16-257 0 0,0 0-223 0 0,-18 0-577 0 0,18 0-321 0 0,0 16-159 0 0,-19-16 63 0 0,19 16-160 0 0,0 0-95 0 0,-18 1 127 0 0,18-1-192 0 0,0 0-96 0 0,0 0 1 0 0,0 1-161 0 0,0-1 128 0 0,0 0-64 0 0,0 0 0 0 0,18-16 32 0 0,-18 17-64 0 0,19-17 64 0 0,-1 0-32 0 0,1 0 96 0 0,-1 0-96 0 0,0-17 32 0 0,1 17 32 0 0,-19-16-32 0 0,18 0 0 0 0,1 0 32 0 0,-19-17-96 0 0,0 17 96 0 0,0 0 1 0 0,0-1 31 0 0,0 1 32 0 0,0 16 128 0 0,-19-16-128 0 0,1 0-32 0 0,-1 16-128 0 0,1 0 0 0 0,0 0-32 0 0,-1 0 0 0 0,19 0-32 0 0,-18 16-320 0 0,18-16-737 0 0,-19 16-1121 0 0,19 0-2723 0 0,0-16-4580 0 0</inkml:trace>
  <inkml:trace contextRef="#ctx0" brushRef="#br0" timeOffset="12">1680 66 1441 0 0,'0'0'4132'0'0,"0"0"-1473"0"0,0 16-1154 0 0,0-16 321 0 0,0 16 32 0 0,0 0-417 0 0,0 1-512 0 0,0-1-288 0 0,0 0-129 0 0,0 0-160 0 0,0 1 65 0 0,0 15-161 0 0,0-16-32 0 0,0 1-32 0 0,0-1-96 0 0,18 0 33 0 0,-18-16-33 0 0,18 16 32 0 0,-18-16 64 0 0,19 0 32 0 0,-19 0 257 0 0,18-16-97 0 0,0 0-32 0 0,1 0-95 0 0,-1 16-193 0 0,0-33 64 0 0,-18 17-64 0 0,38 0-64 0 0,-38-1 32 0 0,19 1 0 0 0,-1 0-64 0 0,0 0 64 0 0,1 16 0 0 0,-1-17-32 0 0,-18 17 0 0 0,18 0 0 0 0,-18 0 0 0 0,0 0-32 0 0,0 0 0 0 0,19 0 32 0 0,-19 0 64 0 0,0 17 0 0 0,0-17 0 0 0,0 16 64 0 0,0 0 0 0 0,0 0-32 0 0,0-16-64 0 0,18 17 32 0 0,-18-1 1 0 0,0 0-33 0 0,0 0-32 0 0,0-16 32 0 0,0 17-32 0 0,0-1-32 0 0,0-16-417 0 0,0 16-832 0 0,-18-16-1314 0 0,18 16-2433 0 0,0-16-4998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17 865 0 0,'0'-16'2402'0'0,"0"16"-1281"0"0,18 0-192 0 0,-18 0 256 0 0,18 0-64 0 0,-18 0-64 0 0,19 0-192 0 0,-1 0-224 0 0,-18 0-161 0 0,19 0-128 0 0,0 0-159 0 0,-19 16 63 0 0,0-16-96 0 0,18 16 32 0 0,-18-16 0 0 0,0 16 1 0 0,0-16-1 0 0,0 17-32 0 0,0-1 0 0 0,-18 0 32 0 0,18 1-32 0 0,-19-1-64 0 0,0 0 65 0 0,1 0-65 0 0,18 1-32 0 0,-19-1 0 0 0,1 0-32 0 0,18-16 0 0 0,0 16-32 0 0,0-16 0 0 0,0 0 0 0 0,0 0 0 0 0,0 0 0 0 0,0 0 160 0 0,0 0 192 0 0,0 0 321 0 0,18 0-128 0 0,19-16-129 0 0,-18 16-128 0 0,0-16-128 0 0,-1 16-64 0 0,1 0 1 0 0,-1-16-65 0 0,0 16 0 0 0,1 0-96 0 0,-19 0-321 0 0,0 0-640 0 0,18 0-1025 0 0,-18 0-1729 0 0,0 16-5286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0 865 0 0,'0'0'2146'0'0,"0"0"-641"0"0,0 0-95 0 0,0 0-1 0 0,20 0-32 0 0,-2 0-256 0 0,1 0-96 0 0,0 0-256 0 0,-1 0-160 0 0,-18 0-65 0 0,18 0-95 0 0,2 0-97 0 0,-2 0-96 0 0,-18 0 64 0 0,18 0-191 0 0,-18 0-33 0 0,18 0-32 0 0,-18 0-32 0 0,0 17 64 0 0,0-17 0 0 0,0 16-64 0 0,-18-16 96 0 0,0 16-32 0 0,18-16-32 0 0,-18 15 0 0 0,18-15-64 0 0,-20 17 32 0 0,20-17-32 0 0,-18 16 32 0 0,18-16-64 0 0,0 0-32 0 0,0 0-32 0 0,0 0 32 0 0,0 0 0 0 0,0 0 0 0 0,0 0 64 0 0,0 0-32 0 0,0 0 64 0 0,0 0-96 0 0,18 0 32 0 0,-18 0 0 0 0,0 0 0 0 0,20 0-32 0 0,-20 0 64 0 0,18 0-32 0 0,-18 0 32 0 0,18 0 0 0 0,-18 0 0 0 0,0 0 0 0 0,0 0 96 0 0,0 17 32 0 0,0-17-32 0 0,0 0 32 0 0,0 16 64 0 0,0-16-32 0 0,0 16 65 0 0,-18-16-1 0 0,0 0 32 0 0,-2 17-192 0 0,2-17 64 0 0,-19 15-96 0 0,18-15-32 0 0,1 16 0 0 0,-2-16-192 0 0,20 0-256 0 0,-18 16-513 0 0,0-16-673 0 0,18 17-1216 0 0,-18-17-3749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98 0 0 0,'0'0'64'0'0,"0"0"-32"0"0,0 0 0 0 0,0 0-64 0 0,0 0-64 0 0</inkml:trace>
  <inkml:trace contextRef="#ctx0" brushRef="#br0" timeOffset="1">55 17 1217 0 0,'0'0'961'0'0,"0"0"32"0"0,0 0 64 0 0,0 0 0 0 0,0 0-256 0 0,0 0 0 0 0,0 0-97 0 0,0 0-31 0 0,0 0-129 0 0,0-17-63 0 0,0 17-1 0 0,0 0-63 0 0,0 0-1 0 0,0 0-64 0 0,0 0-63 0 0,0 0 31 0 0,0 0-32 0 0,0 0-64 0 0,0 0 97 0 0,0 0-33 0 0,0 0 0 0 0,0 0-31 0 0,0 0-1 0 0,0 0 64 0 0,0 0 0 0 0,0 0-31 0 0,0 0-33 0 0,0 0-64 0 0,0 0 0 0 0,0 0-96 0 0,0 0 32 0 0,0 17-31 0 0,0-17 63 0 0,0 0 0 0 0,0 16 32 0 0,0 0-64 0 0,0-16 0 0 0,-18 17-32 0 0,18-1 0 0 0,0 0-31 0 0,0 0-33 0 0,0 0 32 0 0,-18-1-32 0 0,18 2-32 0 0,0-1 0 0 0,0 1 0 0 0,-19-17-64 0 0,19 15-65 0 0,0-15-127 0 0,0 0-192 0 0,0 0-161 0 0,0 0-416 0 0,0 17-384 0 0,0-17-833 0 0,0 0-1538 0 0</inkml:trace>
  <inkml:trace contextRef="#ctx0" brushRef="#br0" timeOffset="2">74 33 609 0 0,'0'0'1985'0'0,"0"0"-960"0"0,0-16 96 0 0,0 16-64 0 0,0 0 97 0 0,0 0-65 0 0,0 0-225 0 0,0 0-191 0 0,0 0-96 0 0,0 0-1 0 0,0 0-127 0 0,0 0-1 0 0,0 0-192 0 0,0 0-32 0 0,0 0 1 0 0,0 0-1 0 0,0 0 160 0 0,0 0-160 0 0,0 16 33 0 0,0-16-33 0 0,0 16-64 0 0,0 1 96 0 0,18-17-96 0 0,-18 16-63 0 0,18 0 31 0 0,-18-16-64 0 0,20 16 64 0 0,-20 0-64 0 0,0-1-32 0 0,17 2-32 0 0,-17-17-32 0 0,0 16 64 0 0,19-16-32 0 0,-19 0 64 0 0,0 17-64 0 0,0-17 0 0 0,0 0 32 0 0,0 0 0 0 0,18 0-32 0 0,-18 0 32 0 0,0 0 0 0 0,0 0-32 0 0,0 0 0 0 0,0 0 0 0 0,0 15 0 0 0,0-15 0 0 0,0 0 32 0 0,18 0-32 0 0,-18 0 32 0 0,0 0-32 0 0,0 0 0 0 0,0 0 32 0 0,0 0 32 0 0,0 0 0 0 0,0 0-32 0 0,0 0 129 0 0,0 0-33 0 0,0 0-32 0 0,19-15-96 0 0,-19 15 64 0 0,0-17 32 0 0,0 1-32 0 0,0 16 0 0 0,18-17-64 0 0,-18 2 32 0 0,0-1 0 0 0,0 0 64 0 0,0 0-96 0 0,19 0 32 0 0,-19 16-32 0 0,0-17-32 0 0,0 1 32 0 0,0 16 32 0 0,0 0-32 0 0,0-16-64 0 0,0 16-160 0 0,0 0-128 0 0,0 0-321 0 0,0 0-800 0 0,0 0-257 0 0,0 16-1857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37 375 1249 0 0,'0'0'1954'0'0,"-18"0"-929"0"0,18 0 128 0 0,0 0 577 0 0,-19-16-193 0 0,19 16 1 0 0,0 0-97 0 0,0 0-352 0 0,0 0-64 0 0,0 0-64 0 0,0 0-128 0 0,0 0-225 0 0,0 0-159 0 0,0 0 31 0 0,19 16 225 0 0,-19-16-97 0 0,18 0 33 0 0,0 0-129 0 0,1 0 33 0 0,-1 16-129 0 0,1-16-31 0 0,18 0-33 0 0,0 0 32 0 0,18 17-31 0 0,-18-17-33 0 0,18 0-64 0 0,20 0 33 0 0,-20 0-97 0 0,18 0 32 0 0,2 0-32 0 0,-2 0 64 0 0,1 0-127 0 0,-18 0-1 0 0,17 16 32 0 0,-18-16-128 0 0,-18 0 32 0 0,19 0 32 0 0,-19 0-64 0 0,-19 0 32 0 0,1 0 0 0 0,-1 0-32 0 0,-18 0 32 0 0,0 0-64 0 0,0 0-64 0 0,0 0 64 0 0,0 0 0 0 0,0 0 64 0 0,0 0-192 0 0,0 0-96 0 0,0 0-225 0 0,0 0-383 0 0,0 0-193 0 0,-18 0-513 0 0,18 0-640 0 0,-19 0-640 0 0,1 0-1571 0 0,0 16-5828 0 0</inkml:trace>
  <inkml:trace contextRef="#ctx0" brushRef="#br0" timeOffset="1">628 17 3075 0 0,'-18'0'2594'0'0,"18"0"-1152"0"0,0-16 351 0 0,0 16 129 0 0,0 0-32 0 0,0 0-417 0 0,0 0-576 0 0,0 16 320 0 0,0 1-31 0 0,0-2-97 0 0,0 2-193 0 0,0-1-95 0 0,0 16 64 0 0,0 18-224 0 0,0-2-129 0 0,0 1 1 0 0,0 0-1 0 0,0 32-31 0 0,0-16-129 0 0,0 0 0 0 0,0 1-64 0 0,0-1-63 0 0,-19 0 31 0 0,19 0 0 0 0,0 0-64 0 0,-18-16-96 0 0,18 0 97 0 0,0-17-97 0 0,-19 18 0 0 0,19-18 32 0 0,0-16-32 0 0,0 1-96 0 0,-19-2 32 0 0,19 2 32 0 0,0-17-32 0 0,0 0 0 0 0,0 0 0 0 0,0 0-64 0 0,0 0-192 0 0,0 0-289 0 0,0 0-544 0 0,0 0-896 0 0,0 0-1539 0 0,0-17-2593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17 833 0 0,'0'0'1121'0'0,"0"0"-256"0"0,0 0-161 0 0,0 0-223 0 0,0 0-97 0 0,0 0 1 0 0,0 0-97 0 0,0 0 128 0 0,0 16-31 0 0,0-16 159 0 0,0 0-63 0 0,0 0-97 0 0,0 0-32 0 0,0 0 1 0 0,0 0-65 0 0,0 0 32 0 0,0 0 161 0 0,0 0 191 0 0,0 0 65 0 0,0 0-64 0 0,0 0-321 0 0,0 0-160 0 0,0 0 64 0 0,0 0-96 0 0,-18-16 65 0 0,18 16-33 0 0,0 0-96 0 0,0 0 32 0 0,0 0 32 0 0,0 0-96 0 0,0-17 64 0 0,0 17-64 0 0,0 0-32 0 0,0 0 33 0 0,0 0-1 0 0,0 0 0 0 0,0 0-64 0 0,0 0-64 0 0,0 0 0 0 0,0 0-1 0 0,0 0 65 0 0,0 0 33 0 0,0 17-33 0 0,0-17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0,18 0-801 0 0,-18 16-897 0 0,0-16-1665 0 0,0 16-2339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1 2178 0 0,'0'0'1794'0'0,"0"0"-481"0"0,-19 0-192 0 0,19 0 96 0 0,0 0-64 0 0,-18 0-192 0 0,18 0-192 0 0,0 0-225 0 0,0 16-95 0 0,-18-16-129 0 0,18 0-96 0 0,0 0-63 0 0,0 16-1 0 0,0-16-32 0 0,0 0 0 0 0,0 0-64 0 0,0 0-32 0 0,0 0 96 0 0,0 0-32 0 0,0 0 128 0 0,18 0 33 0 0,-18 0-1 0 0,0 0-128 0 0,0 0 64 0 0,18 0-32 0 0,-18-16-64 0 0,0 16 65 0 0,0 0-1 0 0,0 0-32 0 0,0 0-96 0 0,0 0 64 0 0,0 0 0 0 0,0 0-64 0 0,0 0 0 0 0,0 0-64 0 0,0 0 0 0 0,0 0-64 0 0,0 0 64 0 0,0 0 32 0 0,0 0 0 0 0,0 0 0 0 0,0 0 0 0 0,0 16 32 0 0,0-16-32 0 0,0 0 32 0 0,0 0-64 0 0,0 0 64 0 0,0 0-32 0 0,0 0 32 0 0,0 0 64 0 0,0 0 0 0 0,0 0-64 0 0,0 0 0 0 0,0 0 64 0 0,0-16 1 0 0,0 16 31 0 0,0 0-32 0 0,0 0 32 0 0,0 0-32 0 0,0 0-96 0 0,0 0 64 0 0,0 0-64 0 0,0 0-64 0 0,0 0-128 0 0,0 0 32 0 0,0 0-1410 0 0,0 16-1601 0 0,0 0-3555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17 1057 0 0,'-19'0'1730'0'0,"19"-16"-930"0"0,-18 16 161 0 0,18 0 224 0 0,0 0 1 0 0,-18 0-226 0 0,18 0-191 0 0,0 0-96 0 0,0 0-97 0 0,-19 0-95 0 0,19 0-129 0 0,0 0-32 0 0,0 0-63 0 0,0 0-33 0 0,0 0-32 0 0,0 0 32 0 0,0 0-96 0 0,0 0 97 0 0,0 0-1 0 0,0 0-32 0 0,0 0 32 0 0,0 0 97 0 0,0 0-193 0 0,0 0-32 0 0,0 0 0 0 0,0 0-32 0 0,0 0 32 0 0,0 0-64 0 0,0 0 0 0 0,0 0-64 0 0,0 0 0 0 0,0 0-32 0 0,0 0 128 0 0,0 16-64 0 0,0-16 0 0 0,0 0 0 0 0,0 0 32 0 0,0 0-32 0 0,0 16 32 0 0,0-16-32 0 0,0 0 32 0 0,0 0-32 0 0,0 0-32 0 0,0 0 128 0 0,0 0 64 0 0,0 0-32 0 0,0 0-96 0 0,0-16 0 0 0,0 16 1 0 0,0 0-66 0 0,0 0 66 0 0,0 0-1 0 0,0-16-32 0 0,0 16 32 0 0,0 0 0 0 0,0 0 0 0 0,0 0 0 0 0,0 0-32 0 0,0 0-96 0 0,0 0 32 0 0,0 0 64 0 0,0 16-449 0 0,0-16-896 0 0,0 16-1410 0 0,0-16-1985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50 4388 0 0,'-18'0'1506'0'0,"18"0"-289"0"0,0 0 224 0 0,-19 0-32 0 0,19 0-448 0 0,0 0-448 0 0,0 0-65 0 0,-18 0-31 0 0,18 0-129 0 0,0 0-32 0 0,0 15-160 0 0,0-15 0 0 0,0 0 0 0 0,0 0-64 0 0,0 0 65 0 0,0 0 95 0 0,0 0 160 0 0,0 0 96 0 0,0 0 1 0 0,18-15-129 0 0,-18 15 33 0 0,0-17-97 0 0,0 17 0 0 0,0-16 32 0 0,0 16 1 0 0,0 0-129 0 0,0-16 128 0 0,0 16-192 0 0,0 0 96 0 0,0 0-96 0 0,0 0 32 0 0,0 0-95 0 0,0 0-66 0 0,0 0 33 0 0,0 16 33 0 0,-18-16-33 0 0,18 0 0 0 0,0 16 0 0 0,0-16 0 0 0,0 0 32 0 0,0 17-32 0 0,0-17 0 0 0,0 0 32 0 0,0 0-32 0 0,0 0 0 0 0,0 0 0 0 0,0 0 32 0 0,0 0 96 0 0,0 0 32 0 0,0 0-32 0 0,18 0-32 0 0,-18-17 32 0 0,0 17 96 0 0,0-16-63 0 0,0 16 95 0 0,0 0 0 0 0,0 0-64 0 0,0 0 0 0 0,0 0-192 0 0,0 0-96 0 0,0 0 96 0 0,-18 16 0 0 0,18 1-224 0 0,-18-2-865 0 0,18-15-1217 0 0,0 17-2338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9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55 196 1345 0 0,'0'0'1506'0'0,"0"-17"-257"0"0,0 17 288 0 0,0 0-63 0 0,0 0 31 0 0,0 0-128 0 0,0 0-480 0 0,0 0-384 0 0,0 0-193 0 0,0 17 449 0 0,0-17 128 0 0,0 16-97 0 0,0 1-127 0 0,0-1 0 0 0,-18 0-65 0 0,18 0 1 0 0,0 1-97 0 0,0 15-127 0 0,0 1-65 0 0,0-1 0 0 0,0 1 1 0 0,0-1-129 0 0,0 18 32 0 0,-19-18-64 0 0,19 16 0 0 0,0 2 161 0 0,-18-18-450 0 0,18 1 97 0 0,0-1 0 0 0,0 1 64 0 0,0-17-32 0 0,0 0 32 0 0,0 1 1 0 0,0-1 63 0 0,0 1-96 0 0,0-17 64 0 0,18 15 32 0 0,-18-15-64 0 0,0 0 128 0 0,19 0-32 0 0,-19 0 32 0 0,0 0 161 0 0,18 0-33 0 0,1 0-64 0 0,-19 0 128 0 0,18 0-63 0 0,0 0-33 0 0,2 0-32 0 0,-2 0-64 0 0,0 0 32 0 0,1 0-31 0 0,18-15-129 0 0,-19 15 32 0 0,0 0-32 0 0,19-17 32 0 0,-19 17-32 0 0,19 0-32 0 0,-18 0 0 0 0,0 0 0 0 0,-19 0-96 0 0,18 0-225 0 0,-18 0-415 0 0,0 0-514 0 0,0 0-703 0 0,0 0-1026 0 0,0 0-2274 0 0,0 0-3235 0 0</inkml:trace>
  <inkml:trace contextRef="#ctx0" brushRef="#br0" timeOffset="1">572 717 416 0 0,'0'-16'2851'0'0,"0"16"-737"0"0,0 0-512 0 0,0-16 95 0 0,0 16-95 0 0,0 0-65 0 0,0 0-480 0 0,0 0-256 0 0,-19 0-160 0 0,1 0 95 0 0,-1 0-63 0 0,1 0-97 0 0,0 0-191 0 0,-1 16-33 0 0,-17-16-32 0 0,17 16-63 0 0,1 0-97 0 0,-1-16-64 0 0,0 17 0 0 0,19-1-64 0 0,0 0-32 0 0,-18 0 32 0 0,18 1 0 0 0,0-1-32 0 0,0 1 0 0 0,18-2 32 0 0,1-15-32 0 0,-19 0 32 0 0,19 0 32 0 0,-1 0 0 0 0,19 0 64 0 0,-19-15 33 0 0,1 15 31 0 0,-1-17 160 0 0,0 1 0 0 0,1-1 33 0 0,-19 1-97 0 0,18 0 0 0 0,1 0 1 0 0,-19-1-161 0 0,18 1 0 0 0,-18 0 0 0 0,0 16-32 0 0,0-16 0 0 0,0 16 0 0 0,0-17-32 0 0,0 17 32 0 0,0 0-64 0 0,0 0 32 0 0,0 0-64 0 0,-18 0-32 0 0,18 0 32 0 0,0 0 0 0 0,0 17-32 0 0,0-1 32 0 0,0-16 0 0 0,0 16 32 0 0,0 0-64 0 0,0 1 32 0 0,0 15 32 0 0,18-32-32 0 0,0 33 32 0 0,-18-17 0 0 0,20-16 1 0 0,-2 17-33 0 0,0-2 32 0 0,19-15-32 0 0,-37 17 0 0 0,19-17-32 0 0,-1 0-97 0 0,-18 0-159 0 0,18 0-320 0 0,-18 0-385 0 0,19-17-449 0 0,-19 17-864 0 0,0-15-1538 0 0,18-2-2722 0 0</inkml:trace>
  <inkml:trace contextRef="#ctx0" brushRef="#br0" timeOffset="2">756 343 737 0 0,'0'-17'2274'0'0,"0"1"-448"0"0,0 0 288 0 0,0 16-353 0 0,0-17-191 0 0,0 17-1 0 0,0 0 1 0 0,0 0-289 0 0,0 0-448 0 0,0 0-321 0 0,0 0-192 0 0,0 17 417 0 0,0-1-64 0 0,0 0-33 0 0,19 17-31 0 0,-19-1-193 0 0,0 1-63 0 0,18-1-65 0 0,-18 18-64 0 0,0-18-64 0 0,18 16 1 0 0,-18 2 95 0 0,19-1-384 0 0,-19-17 96 0 0,18 17 0 0 0,-18-17 32 0 0,19 18-32 0 0,-19-18 32 0 0,0 1 0 0 0,0-18-65 0 0,0 2-31 0 0,0-1-160 0 0,0 1-320 0 0,0-2-385 0 0,0-15-224 0 0,0 0-129 0 0,0 17-1280 0 0,0-17-545 0 0,0 0-705 0 0,0-17-1857 0 0</inkml:trace>
  <inkml:trace contextRef="#ctx0" brushRef="#br0" timeOffset="3">867 766 769 0 0,'-19'-16'3331'0'0,"19"-1"-673"0"0,-18 1-1056 0 0,18 0 256 0 0,0 0-161 0 0,0-1-223 0 0,0 17-257 0 0,0-17-256 0 0,0 17-64 0 0,0-15-321 0 0,18 15-95 0 0,1 0-97 0 0,-19-17-64 0 0,19 17 33 0 0,-1 0-129 0 0,1 0 32 0 0,-1 17-192 0 0,0-17 32 0 0,1 15-32 0 0,-1 2 0 0 0,0-17 64 0 0,-18 17-128 0 0,19-1 97 0 0,-1 0-1 0 0,1 0 64 0 0,-19 1 0 0 0,0-1 0 0 0,0-16 32 0 0,0 16 225 0 0,0 0-129 0 0,0 1-64 0 0,-19-1-96 0 0,1 1 32 0 0,-1-2-128 0 0,1 2 32 0 0,0-17-31 0 0,-1 16-1 0 0,1-16-32 0 0,18 0-161 0 0,-18 17-223 0 0,18-17-577 0 0,0 0-704 0 0,0 0-834 0 0,0-17-1184 0 0,0 17-2531 0 0</inkml:trace>
  <inkml:trace contextRef="#ctx0" brushRef="#br0" timeOffset="4">1181 750 96 0 0,'0'0'3331'0'0,"0"0"-1121"0"0,0 0-512 0 0,0 0 128 0 0,0 0-1 0 0,0 0-415 0 0,0 0-129 0 0,0 0-160 0 0,18 0-288 0 0,0 0-32 0 0,1 0 31 0 0,-19-17-127 0 0,18 17-128 0 0,1 0-97 0 0,-1-16-64 0 0,-18 16-95 0 0,18-16-65 0 0,-18 16-32 0 0,0-16-32 0 0,0 16-128 0 0,0-17 97 0 0,0 17-97 0 0,0-17-64 0 0,0 17 64 0 0,-18 0-32 0 0,0 0-32 0 0,18 0-32 0 0,-19 0 32 0 0,19 0-32 0 0,-18 0 0 0 0,-1 17 64 0 0,19-17-32 0 0,-18 17-32 0 0,18-1 32 0 0,0 0 0 0 0,0 17 0 0 0,0-17 32 0 0,0 0-64 0 0,0 17 64 0 0,0-17 0 0 0,18 16 0 0 0,-18-32 0 0 0,19 17 0 0 0,-1-1 0 0 0,1-16 0 0 0,-1 0-32 0 0,0 0 32 0 0,1 0 0 0 0,0 0-32 0 0,-1 0-96 0 0,1-16-513 0 0,-1-1-608 0 0,-18 2-865 0 0,19-2-1025 0 0,-1 17-2690 0 0</inkml:trace>
  <inkml:trace contextRef="#ctx0" brushRef="#br0" timeOffset="5">1568 261 1313 0 0,'0'0'4132'0'0,"-19"-16"-1025"0"0,19 16-1377 0 0,0 0-33 0 0,0 0 65 0 0,0 0-353 0 0,0 0-768 0 0,0 0 0 0 0,0 16 191 0 0,0 0-127 0 0,0 1-64 0 0,19 15-129 0 0,-19 1-63 0 0,0-1-97 0 0,0 18-32 0 0,0-18-96 0 0,0 16-63 0 0,18 2-33 0 0,-18-2 128 0 0,0-16-416 0 0,0 18 96 0 0,0-1 32 0 0,0-17 32 0 0,19 1 0 0 0,-19 15 0 0 0,19-31 0 0 0,-19-1 32 0 0,18 1 0 0 0,-18-2-64 0 0,18-15 32 0 0,-18 0 32 0 0,19 0-32 0 0,-19-15-321 0 0,18-2-704 0 0,-18 1-1377 0 0,0-1-1794 0 0,0 2-4708 0 0</inkml:trace>
  <inkml:trace contextRef="#ctx0" brushRef="#br0" timeOffset="6">1955 554 6054 0 0,'0'-16'3651'0'0,"0"16"-1825"0"0,19 0-225 0 0,-19 0 129 0 0,0 0 96 0 0,0 0-1218 0 0,0 0 225 0 0,-19 0-641 0 0,1 0-96 0 0,0 16 577 0 0,-1 1-449 0 0,19-2-64 0 0,-18-15-128 0 0,-1 17 33 0 0,1-1-1 0 0,18 1-64 0 0,0-17 0 0 0,0 15 0 0 0,0-15 0 0 0,0 17 0 0 0,0-17 32 0 0,0 0-32 0 0,18 0 96 0 0,1 0 32 0 0,-1 0 0 0 0,1 0 0 0 0,-1 17 32 0 0,0-17-32 0 0,19 0-32 0 0,-19 0 65 0 0,1 16-97 0 0,-1-16 64 0 0,1 0-64 0 0,18 16-32 0 0,-18-16 128 0 0,-1 16-160 0 0,0 1 128 0 0,1-1 160 0 0,-1-16 33 0 0,-18 16 31 0 0,18 0 161 0 0,-18-16-1 0 0,0 17 0 0 0,0-1 33 0 0,0-16 128 0 0,0 17-257 0 0,-18-17 0 0 0,0 15-31 0 0,-19-15-161 0 0,0 17 0 0 0,19-1-160 0 0,-20 1 64 0 0,1-17-128 0 0,19 0 0 0 0,0 0 0 0 0,-19 15-256 0 0,19-15-673 0 0,-1 0-928 0 0,1 0-994 0 0,-1 17-2338 0 0</inkml:trace>
  <inkml:trace contextRef="#ctx0" brushRef="#br1" timeOffset="7">1845 1 320 0 0,'-19'0'2499'0'0,"19"0"-770"0"0,0 0-544 0 0,0 0 33 0 0,0 0 63 0 0,0 0-160 0 0,0 0-224 0 0,0 0-193 0 0,0 0 65 0 0,0 0 64 0 0,0 0-193 0 0,19 0 1 0 0,-19 0 0 0 0,18 0-65 0 0,1 0-31 0 0,-1 0-129 0 0,1 0 33 0 0,-1 0-193 0 0,19 0 64 0 0,-1 0-64 0 0,1 0-63 0 0,1 0-1 0 0,-1 0-32 0 0,18 0-32 0 0,-19 0-64 0 0,1 0 64 0 0,18 0-128 0 0,-17 0 64 0 0,17 16 0 0 0,-18-16 0 0 0,0 0-32 0 0,-1 0 0 0 0,1 0 0 0 0,1 0 0 0 0,-1 0 1 0 0,-19 0-1 0 0,0 0 32 0 0,1-16-64 0 0,-19 16-32 0 0,0 0 96 0 0,0 0 0 0 0,0 0 32 0 0,18 0-32 0 0,-18 0-32 0 0,0 0-32 0 0,0 0 0 0 0,0 0 0 0 0,0 0-32 0 0,18 0 0 0 0,-18 0 0 0 0,0 0 32 0 0,0 0 32 0 0,0 0-32 0 0,0 0 64 0 0,0 0 64 0 0,0 0-128 0 0,0 0 128 0 0,0 0-32 0 0,0 0 96 0 0,0 0-96 0 0,0 0 33 0 0,0 0-97 0 0,0 0 32 0 0,0 0-32 0 0,0 0 0 0 0,0 0-64 0 0,0 0-64 0 0,0 0 64 0 0,0 16 96 0 0,0-16-32 0 0,0 17-32 0 0,0-2 32 0 0,0 2 32 0 0,0 16-64 0 0,-18-18 32 0 0,18 35 32 0 0,0-18-32 0 0,0 1 0 0 0,0 15-32 0 0,-18 1 64 0 0,18 1-64 0 0,0-2 224 0 0,0-16-160 0 0,0 1 289 0 0,0-1-161 0 0,0-15 256 0 0,18 16-512 0 0,-18-18 32 0 0,0-15 0 0 0,18 17 32 0 0,-18-17 0 0 0,0 16 0 0 0,0-16 0 0 0,0 0 32 0 0,0 0-32 0 0,0 0 32 0 0,0 0-32 0 0,0 0 32 0 0,0 0-32 0 0,0 0 0 0 0,0 0 32 0 0,0 0-32 0 0,0 0 0 0 0,0 17 0 0 0,0-17-64 0 0,0 0-192 0 0,0 0-353 0 0,0 15-640 0 0,-18-15-929 0 0,0 17-1666 0 0,18-17-4868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1218 17 2114 0 0,'0'0'961'0'0,"0"0"-32"0"0,0 0 224 0 0,0-16 128 0 0,0 16 64 0 0,0 0-224 0 0,0 0-224 0 0,0 0-128 0 0,0 0-32 0 0,0 0-129 0 0,0 0-223 0 0,0 0-97 0 0,0 0 0 0 0,19 16 0 0 0,-19-16 97 0 0,0 16 95 0 0,0 0-159 0 0,0 1 63 0 0,0-1 0 0 0,0 16-31 0 0,0 1-129 0 0,0-1-32 0 0,-19 0 32 0 0,19 2-32 0 0,0-2-63 0 0,-18 1-97 0 0,18-17 32 0 0,0 16 0 0 0,0-15-32 0 0,0-2 32 0 0,0 2-32 0 0,0-17 0 0 0,0 16 64 0 0,0-16-96 0 0,0 17 64 0 0,0-17-64 0 0,0 0 0 0 0,0 15 0 0 0,0-15 0 0 0,0 0 0 0 0,0 0 32 0 0,0 0 0 0 0,0 0 32 0 0,0 0 0 0 0,0 0 0 0 0,0 0 0 0 0,0 0 32 0 0,0 0-64 0 0,0 0 32 0 0,0 0-31 0 0,0 0 31 0 0,0-15-64 0 0,0 15 64 0 0,18 0-32 0 0,-18 0 0 0 0,0 0-32 0 0,0 0 32 0 0,0 0-32 0 0,0 0 32 0 0,0 0 32 0 0,0 0-64 0 0,0 0 32 0 0,0 0 0 0 0,0-17-32 0 0,0 17 32 0 0,0 0-32 0 0,0 0 32 0 0,0 0-32 0 0,0 0-32 0 0,-18 0-32 0 0,0 0-32 0 0,-1 0 96 0 0,1 0 96 0 0,-19 0 0 0 0,-1 0-32 0 0,2 0 64 0 0,-1 0 0 0 0,-18 0 193 0 0,0 0-161 0 0,-2 17-32 0 0,-16-17 64 0 0,-1 0-192 0 0,19 15 128 0 0,-19-15-32 0 0,0 0-64 0 0,1 0 0 0 0,17 0 0 0 0,1 17 0 0 0,-19-17 0 0 0,37 0 0 0 0,-18 0 0 0 0,18 0-64 0 0,18-17 64 0 0,1 17-32 0 0,-1 0 0 0 0,1 0 64 0 0,18 0-31 0 0,-18 0-66 0 0,18 0 66 0 0,0 0-33 0 0,0 0 0 0 0,0 0 0 0 0,0 0-65 0 0,0 0 33 0 0,0 0 32 0 0,0 0-32 0 0,0 0 64 0 0,0 0-64 0 0,0 0-160 0 0,0 0-256 0 0,0 0-321 0 0,0 17-544 0 0,0-17-1218 0 0,0 0-1633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1 359 2562 0 0,'18'0'1922'0'0,"-18"0"-1057"0"0,18 0 128 0 0,-18 0 0 0 0,19 0-32 0 0,-1 0-96 0 0,0 0-193 0 0,1 0-223 0 0,0 0 31 0 0,18 0-31 0 0,0 0-33 0 0,-1 0-32 0 0,19 0-95 0 0,1 0-33 0 0,0 0 32 0 0,17 0-64 0 0,1 0-31 0 0,18 0 63 0 0,0 0 192 0 0,0 0-127 0 0,19 0-161 0 0,-19 0 32 0 0,1 0-32 0 0,-19 0 32 0 0,-1 0-64 0 0,2 0 0 0 0,-20 0-31 0 0,0 0-33 0 0,-19 0 0 0 0,-17 0 0 0 0,-1 0-64 0 0,1 0 32 0 0,-19 0-32 0 0,18 0 0 0 0,-18 0-64 0 0,0 0 32 0 0,0 0-64 0 0,0 0-97 0 0,0 0-63 0 0,0 0-417 0 0,0 0-319 0 0,-18 0-322 0 0,-1 0-1056 0 0,19 0-2050 0 0</inkml:trace>
  <inkml:trace contextRef="#ctx0" brushRef="#br0" timeOffset="1">204 864 0 0 0,'0'0'288'0'0,"0"-17"1378"0"0,0 17-417 0 0,0 0 0 0 0,0 0 32 0 0,0 0-160 0 0,0 0-224 0 0,0 0-64 0 0,0 0-32 0 0,0 0-96 0 0,0 0-65 0 0,0 0-191 0 0,0 0 191 0 0,0 0 33 0 0,0 0 31 0 0,0 0-63 0 0,0 0-225 0 0,0 0 33 0 0,0 0-65 0 0,0 0-95 0 0,0 0-97 0 0,0 0 32 0 0,18 0-96 0 0,-18 0 192 0 0,18 0-95 0 0,1 0 31 0 0,-1 0-64 0 0,19 0 0 0 0,0 0-64 0 0,0 0-64 0 0,0 0 64 0 0,18 0-31 0 0,0 0-1 0 0,20 0 0 0 0,17 0 160 0 0,-1 0-224 0 0,2 0 96 0 0,17 0-96 0 0,-17 0 64 0 0,18 0-64 0 0,-20 0 32 0 0,2 0-32 0 0,-1 0-32 0 0,-18 0 0 0 0,0 0 0 0 0,-19 0 32 0 0,-18 0-32 0 0,0 0 0 0 0,-19 0 0 0 0,-18 0 0 0 0,0 0-32 0 0,0 0-32 0 0,0 0 64 0 0,0 0 64 0 0,0 0-64 0 0,0 0 0 0 0,-18 0-96 0 0,-1 0-32 0 0,1 0-320 0 0,0 0-161 0 0,-1-16-480 0 0,1 16-865 0 0,-1 0-1089 0 0,1 0-3907 0 0</inkml:trace>
  <inkml:trace contextRef="#ctx0" brushRef="#br0" timeOffset="2">1476 34 545 0 0,'0'-17'3042'0'0,"0"17"-1760"0"0,0 0 63 0 0,0 0 256 0 0,0-16-95 0 0,0 16-97 0 0,0 0-256 0 0,0 0-192 0 0,0 0-160 0 0,0 0-96 0 0,18 0-1 0 0,-18 0-191 0 0,19 0-65 0 0,-19 0 1 0 0,18 0-1 0 0,1 16 64 0 0,-1 1-31 0 0,20-1-97 0 0,-20 17-31 0 0,19-17 95 0 0,0 16-96 0 0,-1 1-127 0 0,1 16-33 0 0,19-17-64 0 0,-19 1 0 0 0,0 15 0 0 0,-1-15-96 0 0,1 0 32 0 0,0-17 0 0 0,0 16 0 0 0,0-15-32 0 0,0-1 0 0 0,-19 1 32 0 0,1-2 1 0 0,-1-15-33 0 0,-18 17 0 0 0,0-17-64 0 0,0 0 64 0 0,18 0-32 0 0,-18 0 32 0 0,0 0-64 0 0,0 0 96 0 0,0 0 32 0 0,0 0-32 0 0,0 0 32 0 0,0 0 0 0 0,0 0-96 0 0,0 0 0 0 0,0 0 32 0 0,0 0 0 0 0,0 0-32 0 0,0 0 64 0 0,0 0-32 0 0,0 0-32 0 0,0 0 0 0 0,0 0 0 0 0,0 0 32 0 0,0 0-64 0 0,-18 0 32 0 0,18 0 0 0 0,0 0 0 0 0,-18 0 0 0 0,-1 16 32 0 0,19 1-32 0 0,-18-17 32 0 0,0 15-32 0 0,-1 18 32 0 0,-18-16 0 0 0,18 15 0 0 0,-18 16 0 0 0,1 2 0 0 0,-19 15 32 0 0,-1 0 225 0 0,0-16 255 0 0,1 16-127 0 0,-18-17-1 0 0,18 18-224 0 0,17-18 64 0 0,-17-15-63 0 0,18-1-65 0 0,19 1-64 0 0,-19-1 32 0 0,19-15-32 0 0,-1 16 0 0 0,19-33 0 0 0,-18 15-32 0 0,18 2 0 0 0,0-17-32 0 0,0 0 32 0 0,0 0-32 0 0,0 0 96 0 0,0 0-96 0 0,0 0 96 0 0,0 0-32 0 0,0 0-32 0 0,0 0-128 0 0,0 0-160 0 0,0-17-256 0 0,0 17-577 0 0,0 0-769 0 0,0 0-1121 0 0,0-15-1826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34 512 0 0,'0'0'2723'0'0,"0"-16"-1089"0"0,0 16-257 0 0,0 0 128 0 0,0 0-31 0 0,-19 0-193 0 0,19 0-288 0 0,0 0-160 0 0,0 0-65 0 0,0 0-127 0 0,0 0-225 0 0,0 0-159 0 0,0 0 31 0 0,0 0-64 0 0,0 0 225 0 0,0 0 159 0 0,0 16-127 0 0,19-16-97 0 0,-19 16-128 0 0,0-16-64 0 0,18 16 33 0 0,-18 1 31 0 0,19-1-128 0 0,-19 0 0 0 0,18 0-32 0 0,0 1-64 0 0,1-2 0 0 0,-1-15 64 0 0,-18 17-32 0 0,18-17-32 0 0,1 16 32 0 0,0-16-32 0 0,-1 0 33 0 0,1 0-65 0 0,-1 0 0 0 0,-18 0-65 0 0,0 0-127 0 0,0 0-320 0 0,0 0-417 0 0,19 0-641 0 0,-19 0-864 0 0,0 0-2370 0 0,0 0-3044 0 0</inkml:trace>
  <inkml:trace contextRef="#ctx0" brushRef="#br0" timeOffset="1">350 1 192 0 0,'0'0'2819'0'0,"0"17"-961"0"0,0-17-513 0 0,0 16 256 0 0,-18 0 97 0 0,18 0-321 0 0,0 1-320 0 0,-18-1-160 0 0,18 0-160 0 0,-19 0-129 0 0,19 16 1 0 0,-18-15-64 0 0,18-1-129 0 0,-18 16-32 0 0,18-15-31 0 0,-19-1 63 0 0,1 17 32 0 0,18-17-159 0 0,0 1-65 0 0,-19-1 0 0 0,19 0-64 0 0,0-16-32 0 0,-18 16-64 0 0,18 1 33 0 0,0-17-97 0 0,0 15 64 0 0,0 2-96 0 0,0-17 64 0 0,0 16-32 0 0,0-16 0 0 0,0 17-321 0 0,0-2-351 0 0,0-15-481 0 0,0 0-577 0 0,0 17-1185 0 0,0-17-2690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1 440 897 0 0,'0'0'2178'0'0,"0"0"-641"0"0,0 0-127 0 0,0 0-257 0 0,0 0 64 0 0,0 0 32 0 0,0 0-192 0 0,0 0-128 0 0,0 0-128 0 0,0 0 0 0 0,0 0-33 0 0,0 0-31 0 0,0 0-128 0 0,0 0-65 0 0,0 0 33 0 0,0 0-129 0 0,0 0-64 0 0,0 0-95 0 0,0 0-1 0 0,0 0-64 0 0,18 0-96 0 0,-18 0 161 0 0,18 0-97 0 0,1 0-32 0 0,-19 16 64 0 0,18-16-32 0 0,1 0-32 0 0,18 0 65 0 0,-18 0-1 0 0,17 0-32 0 0,1 0-64 0 0,0 0 32 0 0,18 0 0 0 0,-18-16-31 0 0,0 16-33 0 0,0 0-96 0 0,0 0 64 0 0,0 0-32 0 0,18 0 0 0 0,-18 0 0 0 0,0 0 0 0 0,0 0-32 0 0,0 16 0 0 0,-1-16 0 0 0,-17 0 0 0 0,-1 0-64 0 0,1 0 0 0 0,-1 17-32 0 0,0-17-97 0 0,2 0-31 0 0,-20 0-192 0 0,0 0-161 0 0,0 0-352 0 0,0 0-192 0 0,0 0-576 0 0,0 16-481 0 0,0-16-1890 0 0,-20 0-2659 0 0</inkml:trace>
  <inkml:trace contextRef="#ctx0" brushRef="#br0" timeOffset="1">1 749 705 0 0,'0'0'3619'0'0,"0"0"-2049"0"0,0 0-289 0 0,0 0 32 0 0,18 0 0 0 0,0 0-96 0 0,1 0-128 0 0,-1 0 97 0 0,1 0-161 0 0,18 0-65 0 0,-18 0-191 0 0,17 16-64 0 0,1-16-97 0 0,0 0-95 0 0,18 0-33 0 0,-18 0-63 0 0,19 0-97 0 0,-19 0-64 0 0,18 0-96 0 0,-19 0-31 0 0,1 0-1 0 0,1 0-32 0 0,-20 0-64 0 0,19 0 32 0 0,0 0-32 0 0,-19 0 0 0 0,0 0-32 0 0,1 0 0 0 0,-19 0 0 0 0,0 0-96 0 0,0 0 0 0 0,0 0-128 0 0,0 0-225 0 0,0 16-544 0 0,0-16-736 0 0,0 0-706 0 0,-19 17-1504 0 0,19-17-3236 0 0</inkml:trace>
  <inkml:trace contextRef="#ctx0" brushRef="#br0" timeOffset="2">905 17 256 0 0,'0'0'1986'0'0,"0"0"-256"0"0,0 0-321 0 0,18-16-192 0 0,-18 16-128 0 0,0 0-64 0 0,19 0-96 0 0,-19 0 64 0 0,18 16-64 0 0,-18-16-128 0 0,18 0-65 0 0,1 17 1 0 0,-1-17 32 0 0,-18 15-65 0 0,18-15-159 0 0,1 17-65 0 0,18-1-95 0 0,-18 1 63 0 0,-1 15-95 0 0,19-16-161 0 0,-19 1 64 0 0,19 15-128 0 0,-19-16-32 0 0,19 16 0 0 0,-18-15 0 0 0,18-1-64 0 0,-18 1 32 0 0,-1-2 1 0 0,0 2-33 0 0,1-1 0 0 0,-1 1-32 0 0,0-2-32 0 0,-18-15 32 0 0,0 17 32 0 0,0-17-32 0 0,0 0 0 0 0,19 0 0 0 0,-19 0 0 0 0,0 0 32 0 0,0 0-32 0 0,0 0 64 0 0,0 0 0 0 0,0 0-32 0 0,0 0 32 0 0,0 0 32 0 0,0 0-32 0 0,0 0-64 0 0,0 0 64 0 0,0 0 32 0 0,0 0-32 0 0,0 0-32 0 0,0 0 32 0 0,0 0 32 0 0,0 0-64 0 0,-19 0-64 0 0,19 0 64 0 0,0 0-32 0 0,-18 0 64 0 0,18 17-31 0 0,-18-17 31 0 0,-1 16-32 0 0,19 0 0 0 0,-18 0 32 0 0,-19 1 0 0 0,18 15-32 0 0,1-16 0 0 0,-19 33 32 0 0,0-16-32 0 0,0 15 0 0 0,-18 1 32 0 0,18 16 32 0 0,-19-15 160 0 0,-17 15 193 0 0,18 0-193 0 0,0-17-96 0 0,-1 1-32 0 0,0-1-32 0 0,1-15-32 0 0,19-1-64 0 0,-1 1 64 0 0,-1 0-31 0 0,1-17-1 0 0,19 17-32 0 0,0-17 0 0 0,18-16 32 0 0,-19 16-64 0 0,19-16 32 0 0,0 0 0 0 0,0 0 32 0 0,0 0 0 0 0,0 0-32 0 0,0 0 32 0 0,0 0-64 0 0,0 0-97 0 0,0 0-223 0 0,0 0-449 0 0,0 0-576 0 0,0-16-833 0 0,0 16-1602 0 0,0-16-4003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17 641 0 0,'0'0'192'0'0,"0"0"1089"0"0,0 0-96 0 0,0 0-64 0 0,0-17-256 0 0,0 17-32 0 0,0 0 96 0 0,0 0 64 0 0,0 0-97 0 0,0 0 1 0 0,0 0-128 0 0,0 0-160 0 0,0 0 31 0 0,0 0-127 0 0,19 0-129 0 0,-19 0-64 0 0,0 0-127 0 0,0 0-33 0 0,0 0 64 0 0,0 17 256 0 0,0-17 1 0 0,0 16-129 0 0,-19 0 0 0 0,19 0-63 0 0,0 1-33 0 0,0-1 32 0 0,0 16 33 0 0,0 1-161 0 0,-18-1-32 0 0,18-15 32 0 0,0 16-96 0 0,0-1 32 0 0,-18-16-32 0 0,18 16 0 0 0,0-15 0 0 0,-20-1-32 0 0,20 17-32 0 0,0-17 32 0 0,0 0 0 0 0,-18 1 0 0 0,18-17 0 0 0,0 16 1 0 0,0 0-1 0 0,0-16 0 0 0,0 0-32 0 0,0 16 32 0 0,0-16-32 0 0,-18 0 0 0 0,18 0 0 0 0,0 0-64 0 0,0 0-129 0 0,0 0-415 0 0,0 0-417 0 0,0 0-1025 0 0,-19 0-1762 0 0,1 0-704 0 0</inkml:trace>
  <inkml:trace contextRef="#ctx0" brushRef="#br0" timeOffset="1">185 49 480 0 0,'0'0'769'0'0,"0"-16"705"0"0,0 16 31 0 0,0 0 32 0 0,0 0-223 0 0,0 0-225 0 0,0 0-224 0 0,0 0 160 0 0,0 0 64 0 0,0 0-353 0 0,0 0-223 0 0,0 0-193 0 0,0 0 0 0 0,0 0 129 0 0,0 16 63 0 0,0-16-31 0 0,0 16-33 0 0,0 1-31 0 0,0 15-161 0 0,19-16 0 0 0,-19 17-64 0 0,0-17-96 0 0,18 17 32 0 0,-18-17-64 0 0,0 16 33 0 0,19-15-97 0 0,-19-17 32 0 0,0 16 32 0 0,18 1-32 0 0,-18-17 32 0 0,19 0-32 0 0,-19 0 0 0 0,0 0 192 0 0,19 0-32 0 0,-19-17-96 0 0,0 1-32 0 0,18-1 0 0 0,-18 2-64 0 0,0-2 96 0 0,0 1-63 0 0,0-1 31 0 0,0 1-64 0 0,18-16 0 0 0,-18 15 0 0 0,0 1 0 0 0,0 0 0 0 0,19 0 0 0 0,-19-1 32 0 0,0 1-64 0 0,0 0 64 0 0,0 16-32 0 0,0-16 0 0 0,0 16 0 0 0,0 0 0 0 0,0-17 32 0 0,0 17-32 0 0,0 0 32 0 0,18 0-32 0 0,-18 0-32 0 0,0 0-32 0 0,0 17 96 0 0,19-17 0 0 0,-19 16 32 0 0,18-16-64 0 0,-18 16 64 0 0,18 17-64 0 0,1-17 96 0 0,-19 0-32 0 0,18 17 32 0 0,1-1-96 0 0,-19-16 32 0 0,19 17 0 0 0,-19-16 32 0 0,18 15-32 0 0,-18-16 32 0 0,18 16-96 0 0,-18-15 64 0 0,0-1 0 0 0,19 1-32 0 0,-19-1 32 0 0,0-16 0 0 0,18 16 0 0 0,-18-16-32 0 0,0 16-64 0 0,0-16-64 0 0,0 17-448 0 0,0-17-449 0 0,19 0-705 0 0,-19 0-1601 0 0,0 0-801 0 0,0 0-3203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82 961 0 0,'0'-16'2018'0'0,"0"16"32"0"0,0 0-321 0 0,0 0-191 0 0,0 0-161 0 0,0 0 129 0 0,-18 0-225 0 0,18 0-641 0 0,-19 0-127 0 0,0 0 31 0 0,1 16 33 0 0,0-16-161 0 0,18 16 97 0 0,-19 1-161 0 0,1 0-96 0 0,18-1-63 0 0,-19 0-1 0 0,19 1 64 0 0,0-2-160 0 0,0 2 32 0 0,0-1-32 0 0,0 0-32 0 0,19 0 32 0 0,-1-16 33 0 0,1 0-33 0 0,-1 0 64 0 0,19 0 128 0 0,-18 0 32 0 0,17-16 129 0 0,-18 0 31 0 0,1-17-95 0 0,17 18-1 0 0,-36-2 32 0 0,19-15 1 0 0,-19 15-193 0 0,0 0 32 0 0,0-15-96 0 0,0 15-96 0 0,-19 1 1 0 0,1 16-1 0 0,0-16-64 0 0,-1 16 0 0 0,1-16 0 0 0,-18 16-32 0 0,17 0 32 0 0,0 0-129 0 0,1 0-127 0 0,18 16-320 0 0,-18 0-321 0 0,18-16-801 0 0,-19 16-864 0 0,19 1-2051 0 0,0-1-672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93 310 1473 0 0,'0'0'1410'0'0,"-19"0"544"0"0,19 0-161 0 0,-18 16-704 0 0,-1-16-96 0 0,19 16 0 0 0,-18 0-192 0 0,0 1-192 0 0,18-1-225 0 0,0 1-64 0 0,0-2-64 0 0,0 2-31 0 0,0-1-1 0 0,0 1-128 0 0,18-17 160 0 0,0 0 129 0 0,1 0 191 0 0,-1 0 97 0 0,1 0 160 0 0,0-17-129 0 0,-19 1-95 0 0,18-1-65 0 0,-18 2-31 0 0,19-2-33 0 0,-19-16-224 0 0,18 17-127 0 0,-18-16-1 0 0,0 15-96 0 0,0-15 32 0 0,0 16-32 0 0,0-17 0 0 0,0 1-32 0 0,0-1 0 0 0,0 0 32 0 0,0 1 32 0 0,0-1-128 0 0,0 17 128 0 0,0 0-64 0 0,0 16 0 0 0,0 0 64 0 0,0-17-64 0 0,0 17-160 0 0,0 17 32 0 0,0-17 128 0 0,0 16 96 0 0,0 16 96 0 0,0-15-160 0 0,0 15 128 0 0,18 1-64 0 0,-18 0 32 0 0,0-1 1 0 0,0 1-65 0 0,19-1-32 0 0,-19 1 32 0 0,0-1 0 0 0,0 1-32 0 0,0 0 32 0 0,0-18-64 0 0,18 18 32 0 0,-18-16 0 0 0,0-2-64 0 0,0 2-32 0 0,19-1-257 0 0,-19-16-191 0 0,0 17-545 0 0,0-1-577 0 0,0 0-1056 0 0,0-16-1250 0 0,0 16-896 0 0</inkml:trace>
  <inkml:trace contextRef="#ctx0" brushRef="#br0" timeOffset="1">370 488 352 0 0,'18'0'1089'0'0,"-18"-15"993"0"0,19 15-544 0 0,-1 0 736 0 0,-18-17-833 0 0,19 17-63 0 0,-1-16 95 0 0,0 16-128 0 0,1-17-288 0 0,-19 2-256 0 0,18-2-192 0 0,0 17-193 0 0,-18-16-32 0 0,0-1-63 0 0,19 17 31 0 0,-19-16-160 0 0,0 0 64 0 0,-19 16 1 0 0,1-16-65 0 0,18 16-32 0 0,-37 0 0 0 0,19 0-96 0 0,0 0 96 0 0,-1 0-96 0 0,1 0 0 0 0,-1 16 33 0 0,1-16-65 0 0,0 16 32 0 0,-2 17 32 0 0,20-17 0 0 0,0 1 64 0 0,0 15-128 0 0,0 1 32 0 0,0-18 0 0 0,0 2 0 0 0,20 16 0 0 0,-2-33 0 0 0,19 16 0 0 0,0-16 32 0 0,-1 16 1 0 0,-17-16-97 0 0,17 0-32 0 0,-17-16-129 0 0,-1 16-191 0 0,2-16-128 0 0,16-1-321 0 0,-36 1-576 0 0,19-1-834 0 0,-1 2-831 0 0,-18-2 127 0 0,18 17-1826 0 0</inkml:trace>
  <inkml:trace contextRef="#ctx0" brushRef="#br0" timeOffset="2">738 49 545 0 0,'0'-16'1217'0'0,"0"0"961"0"0,0 16-224 0 0,0-17 288 0 0,0 17-545 0 0,0 0 417 0 0,0 0-640 0 0,0 0-289 0 0,0 0-481 0 0,0 0-319 0 0,0 0 31 0 0,0 17 193 0 0,0-1-33 0 0,0 0 33 0 0,0 17-97 0 0,0-1-31 0 0,0-16-129 0 0,0 34-31 0 0,19-18-65 0 0,-19 1 0 0 0,0-1-128 0 0,0 1-64 0 0,0 15 64 0 0,0-15-32 0 0,18-1 33 0 0,-18 1-65 0 0,19-1 0 0 0,-19-15-96 0 0,18-1 64 0 0,-18 1 0 0 0,19-1 32 0 0,0 0 0 0 0,-1 0 0 0 0,-18-16 32 0 0,18 0 0 0 0,1 0 96 0 0,-1 0 32 0 0,19 0-63 0 0,-19 0-33 0 0,1 0 0 0 0,-1-16-128 0 0,19 16 64 0 0,-18 0-32 0 0,-1-16-32 0 0,1 16 0 0 0,-1 0 0 0 0,1-16-224 0 0,-1 16-641 0 0,0 0-1089 0 0,-18 0-1665 0 0,19 16-1602 0 0,-19-16-2338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4:16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152 714 1698 0 0,'0'0'672'0'0,"25"-25"674"0"0,-25 25-450 0 0,0 0 354 0 0,0 0-1 0 0,0-24 96 0 0,0 24-96 0 0,0 0 32 0 0,0 0-160 0 0,0 0-64 0 0,0 0-32 0 0,0 0-64 0 0,0 0-32 0 0,0 0-32 0 0,0 0-96 0 0,0 0 64 0 0,0 0-1 0 0,0 0-287 0 0,0 0-193 0 0,0 0-127 0 0,0 0-161 0 0,0 24 224 0 0,0 1 96 0 0,0-1-63 0 0,0 25-33 0 0,0 25 32 0 0,0-25-95 0 0,0 25 63 0 0,0 24-128 0 0,-25 0 32 0 0,25 25 1 0 0,-26-25-65 0 0,1 1 32 0 0,0 0 0 0 0,0-1-32 0 0,0 0-32 0 0,25-24 0 0 0,-26-25-64 0 0,26 0 1 0 0,0 0-33 0 0,0-49-64 0 0,0 25-65 0 0,0-25-95 0 0,0 0-192 0 0,0 0-193 0 0,0-25-384 0 0,26 1-416 0 0,-26-1-545 0 0,25 1-992 0 0,0-1-1635 0 0,-25 1-2946 0 0</inkml:trace>
  <inkml:trace contextRef="#ctx0" brushRef="#br0" timeOffset="446.385">152 738 2274 0 0,'0'0'1826'0'0,"0"0"-641"0"0,0 0 96 0 0,0 0 257 0 0,0-24-129 0 0,0 24-320 0 0,0 0 0 0 0,25 0-64 0 0,-25 0-192 0 0,25 0-193 0 0,0 0-95 0 0,0 0-161 0 0,1 0 97 0 0,-1 0-33 0 0,25 0 1 0 0,-25 0-33 0 0,1 0-224 0 0,24 0 32 0 0,-25 24-95 0 0,0 1 31 0 0,1-1 0 0 0,-1 1 32 0 0,0 0-64 0 0,0-1 0 0 0,-25 25 32 0 0,0-24 33 0 0,25 24-97 0 0,-25-24 64 0 0,0-1 64 0 0,-25 1 64 0 0,25-1 33 0 0,-25 25-33 0 0,0-49-32 0 0,-26 25-64 0 0,1-1 0 0 0,0 1-95 0 0,-1-25-33 0 0,-24 25-96 0 0,24-25 32 0 0,-24 0-64 0 0,24 24-321 0 0,26-24-287 0 0,0 0-578 0 0,0-24-639 0 0,25 24-1058 0 0,0 0-1569 0 0,0-25-3012 0 0</inkml:trace>
  <inkml:trace contextRef="#ctx0" brushRef="#br0" timeOffset="848.564">807 665 5765 0 0,'0'0'2275'0'0,"0"0"-578"0"0,0 0-255 0 0,0-25 319 0 0,0 25-223 0 0,0 0-417 0 0,0 0-513 0 0,0 25 33 0 0,0-25 32 0 0,0 24-33 0 0,0 25 1 0 0,25-24-129 0 0,-25 24-63 0 0,25 0-97 0 0,0-24-64 0 0,-25 24-31 0 0,25 0-129 0 0,1 0-32 0 0,-26 0-32 0 0,25 0 0 0 0,-25 0 0 0 0,0 1 0 0 0,0-1-64 0 0,0-25 0 0 0,0 1-64 0 0,0-25-64 0 0,0 24-160 0 0,0-24-289 0 0,0 0-256 0 0,0 25-352 0 0,0-25-609 0 0,0 0-1024 0 0,0 0-1859 0 0,-25-25-3330 0 0</inkml:trace>
  <inkml:trace contextRef="#ctx0" brushRef="#br0" timeOffset="1084.87">781 665 2146 0 0,'0'-25'2530'0'0,"26"25"-864"0"0,-1-24-225 0 0,-25 24 353 0 0,50 0 32 0 0,-25 0-481 0 0,1 0-224 0 0,24 0-96 0 0,0 0-128 0 0,-24 0-224 0 0,24 0-97 0 0,-25 0-224 0 0,0 0-31 0 0,1 24-193 0 0,-1-24 0 0 0,0 0-128 0 0,0 25 32 0 0,-25-25-32 0 0,0 24-32 0 0,25-24-224 0 0,-25 25-545 0 0,0-25-865 0 0,0 24-1216 0 0,0-24-1923 0 0</inkml:trace>
  <inkml:trace contextRef="#ctx0" brushRef="#br0" timeOffset="1516.061">1336 1009 2242 0 0,'0'0'3620'0'0,"25"0"-2595"0"0,-25 0 128 0 0,50 0 192 0 0,-24-25 192 0 0,-1 25-384 0 0,25-25 161 0 0,-25 1-353 0 0,1 24-33 0 0,-1-25-191 0 0,0 1-96 0 0,0-1-161 0 0,0 1-127 0 0,-25 24-129 0 0,0-25 96 0 0,0 0 0 0 0,0 25-31 0 0,-25 0-97 0 0,0-24 0 0 0,0 24-192 0 0,0 0 96 0 0,-26 0 32 0 0,26 0-64 0 0,-25 24 32 0 0,-1-24-64 0 0,26 25 0 0 0,0 0 32 0 0,-26 24-64 0 0,26 0 65 0 0,0 0-33 0 0,25 25 0 0 0,-25-25 0 0 0,25 24 32 0 0,0-23 0 0 0,0 23 0 0 0,25-48-64 0 0,25 24 32 0 0,-24-25 32 0 0,24 1 32 0 0,26-25-96 0 0,-26 0 0 0 0,26 0-64 0 0,-26-25-192 0 0,26 25-193 0 0,-51-24-672 0 0,25-25-640 0 0,-25 49-1090 0 0,0-25-1729 0 0</inkml:trace>
  <inkml:trace contextRef="#ctx0" brushRef="#br0" timeOffset="9883.617">2494 812 4869 0 0,'-25'-25'2658'0'0,"25"1"-1473"0"0,-26 24-192 0 0,1-25 288 0 0,0 25 225 0 0,0-24-129 0 0,0 24-160 0 0,-26 0-128 0 0,26 24-160 0 0,0-24-320 0 0,-25 25-65 0 0,0-1-223 0 0,0 26-97 0 0,-1-1 0 0 0,1 0 0 0 0,-1 0-64 0 0,26 25-96 0 0,-25-1 65 0 0,25-24-33 0 0,-1 25 0 0 0,1-25 0 0 0,25 0-96 0 0,0 0 32 0 0,25-24 32 0 0,1 0-32 0 0,-1-25 32 0 0,25 0 32 0 0,1 0 32 0 0,-1 0-64 0 0,0-50 64 0 0,1 26 33 0 0,-1-25-1 0 0,-25 0 160 0 0,25-25-64 0 0,0 0-64 0 0,-25 25-31 0 0,26-24-129 0 0,-26-1 64 0 0,0 0-64 0 0,26 0 0 0 0,-26 1-32 0 0,25-1 32 0 0,-25 0-32 0 0,1 25 0 0 0,-1-25 0 0 0,0 0 0 0 0,0 25-64 0 0,0-25-32 0 0,1 25 64 0 0,-26 0 0 0 0,25 0 0 0 0,-25 24 32 0 0,-25 1 0 0 0,-1-1-32 0 0,26 1 32 0 0,-25 24 0 0 0,25 0-33 0 0,0 0 33 0 0,-25 0-64 0 0,25 0-32 0 0,0 24 96 0 0,0 1 0 0 0,0-1 32 0 0,-25 1 0 0 0,25 24 0 0 0,-25 0-64 0 0,25 25 64 0 0,0-1 0 0 0,0 26 0 0 0,0 0 33 0 0,0 24-1 0 0,0-25 32 0 0,0 25-64 0 0,0 0 0 0 0,0-25 32 0 0,25 25-64 0 0,0-25-32 0 0,0-25 64 0 0,0-23 0 0 0,1-1 0 0 0,-1-25-32 0 0,-25-24 32 0 0,25 26 0 0 0,0-26-32 0 0,-25 0 64 0 0,25 0-192 0 0,-25-26-160 0 0,0 26-449 0 0,26-24-833 0 0,-26-1-992 0 0,0 25-1666 0 0,0 0-3459 0 0</inkml:trace>
  <inkml:trace contextRef="#ctx0" brushRef="#br0" timeOffset="10300.277">3149 935 3780 0 0,'0'0'2690'0'0,"0"-25"-1184"0"0,0 25-129 0 0,0 0 0 0 0,0 0 417 0 0,0 0-641 0 0,0 0-544 0 0,25 0-97 0 0,-25 25 97 0 0,0-1-1 0 0,0 1-191 0 0,25 24 63 0 0,-25 0-96 0 0,0 0-127 0 0,0 0-33 0 0,0 1-32 0 0,0-1-128 0 0,0 0 96 0 0,-25 0-160 0 0,25 0 64 0 0,0-24-32 0 0,-25-1 0 0 0,25 1-32 0 0,0-1-32 0 0,0 2-96 0 0,0-26-160 0 0,0 0-353 0 0,0 0-512 0 0,0 0-544 0 0,0 0-353 0 0,0 0-1185 0 0,0 0-1250 0 0</inkml:trace>
  <inkml:trace contextRef="#ctx0" brushRef="#br0" timeOffset="10516.382">3023 591 4388 0 0,'0'0'1345'0'0,"0"0"-191"0"0,0-25-290 0 0,0 25 321 0 0,0 0 1 0 0,0 0-354 0 0,25 0-159 0 0,-25 0-161 0 0,25 0-159 0 0,0 0-129 0 0,-25 0-96 0 0,26 25-96 0 0,-26-25 0 0 0,0 25 0 0 0,25-25-32 0 0,-25 24-224 0 0,0-24-865 0 0,25 25-1505 0 0,-25-1-1763 0 0</inkml:trace>
  <inkml:trace contextRef="#ctx0" brushRef="#br0" timeOffset="10945.47">3653 910 545 0 0,'0'0'3843'0'0,"0"-24"-2049"0"0,0 24-257 0 0,0 0 737 0 0,0 0-416 0 0,-25 0-448 0 0,25 0-193 0 0,-26 0-96 0 0,1 0-192 0 0,0 0-161 0 0,0 24 33 0 0,0 1-288 0 0,-1-1-33 0 0,1 26-128 0 0,-25-26 65 0 0,25 25-65 0 0,-1 25-96 0 0,1-25 1 0 0,0 0-161 0 0,25 0 0 0 0,0 0-32 0 0,0 0-32 0 0,0-24 32 0 0,25 24 0 0 0,0-24-32 0 0,1-25-64 0 0,24 24 64 0 0,-25-24 0 0 0,26 0 0 0 0,-1 0 32 0 0,0 0-32 0 0,1-24-192 0 0,-26 24-288 0 0,25-25-97 0 0,-24 1-608 0 0,-1 24-1377 0 0,-25-25-673 0 0,25 25-865 0 0,-25-25-4420 0 0</inkml:trace>
  <inkml:trace contextRef="#ctx0" brushRef="#br0" timeOffset="11336.954">4207 320 3171 0 0,'0'0'2562'0'0,"0"-25"-544"0"0,0 25-416 0 0,0 0 95 0 0,0 0 161 0 0,0 0-513 0 0,0 0-480 0 0,0 0-384 0 0,-25 0-33 0 0,25 25 193 0 0,0-1-1 0 0,0 26-63 0 0,0-1-97 0 0,0 0-63 0 0,0 1-33 0 0,0 24-128 0 0,0-1-160 0 0,0 1 33 0 0,0 24-97 0 0,0-24 32 0 0,0 24 0 0 0,0 0 0 0 0,0-24-32 0 0,0 0 0 0 0,25-1 32 0 0,-25-24-64 0 0,0 1 0 0 0,0-26 0 0 0,25 1-128 0 0,-25-1-289 0 0,0-24-608 0 0,0 0-384 0 0,0 0-609 0 0,0 0-480 0 0,25 0 224 0 0,-25-24-1057 0 0,0-1-3172 0 0</inkml:trace>
  <inkml:trace contextRef="#ctx0" brushRef="#br0" timeOffset="11552.078">3678 910 352 0 0,'0'-24'5413'0'0,"0"24"-3395"0"0,0 0-192 0 0,25-25-288 0 0,-25 25-1 0 0,25 0-352 0 0,26 0 0 0 0,-26 0-32 0 0,25 0-256 0 0,1 0-288 0 0,-1 0-129 0 0,1 0-159 0 0,24 0-193 0 0,-25 0-32 0 0,1 0-64 0 0,-1 0 0 0 0,1 0-32 0 0,-1 0-128 0 0,-25 0-481 0 0,0 0-768 0 0,-25 0-833 0 0,0 0-545 0 0,26 0-512 0 0,-26 25-2082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4:28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0 271 1249 0 0,'0'0'2242'0'0,"0"24"0"0"0,25-24-832 0 0,-25 25 127 0 0,0-25-63 0 0,0 24-321 0 0,0 1-160 0 0,0-1-129 0 0,0 1-191 0 0,0 24-160 0 0,0-25-225 0 0,0 25-96 0 0,0 0-96 0 0,0 0-32 0 0,0-24 64 0 0,0 24-96 0 0,0 0-32 0 0,0-25 32 0 0,0 1-32 0 0,0 24 0 0 0,0-24-64 0 0,26-25-608 0 0,-26 24-802 0 0,0-24-832 0 0,0 0-32 0 0,0 25-609 0 0</inkml:trace>
  <inkml:trace contextRef="#ctx0" brushRef="#br0" timeOffset="364.695">51 49 2114 0 0,'0'0'1858'0'0,"0"-24"-449"0"0,0 24 289 0 0,0 0-289 0 0,0-25-96 0 0,0 25-160 0 0,0 0-192 0 0,0 0-288 0 0,0 0-385 0 0,0 0-256 0 0,0 0 0 0 0,0 25 64 0 0,25-25-64 0 0,-25 24-32 0 0,0 1 0 0 0,0-25-64 0 0,25 25-416 0 0,-25-1-1122 0 0,0-24-704 0 0,0 25-801 0 0</inkml:trace>
  <inkml:trace contextRef="#ctx0" brushRef="#br0" timeOffset="964.286">579 172 1121 0 0,'-25'0'2659'0'0,"25"-24"-1"0"0,0 24-1088 0 0,-26 0-65 0 0,26 0-256 0 0,-25 0 32 0 0,25 24-224 0 0,-25 1-352 0 0,0-1-32 0 0,0 1-1 0 0,-1 0-95 0 0,2 24-129 0 0,-1 0-159 0 0,0 24-129 0 0,25-24 128 0 0,-25 0-256 0 0,25 24 64 0 0,0-48-64 0 0,0 24 0 0 0,0 0-32 0 0,0-24 32 0 0,25 24-64 0 0,0-49 0 0 0,0 25-96 0 0,-1-25 0 0 0,2 0-96 0 0,24 0 128 0 0,-25 0 96 0 0,0-25 32 0 0,1 0 32 0 0,24 1 0 0 0,-25-1-32 0 0,1-24 96 0 0,-26 0-32 0 0,25 24 32 0 0,0-24-64 0 0,-25-24 96 0 0,0 24-64 0 0,0 0 97 0 0,0 0 95 0 0,-25 0-32 0 0,0 0-160 0 0,-1 0-32 0 0,1 49-32 0 0,0-25-32 0 0,-26 25-64 0 0,26 0 32 0 0,-25 0-192 0 0,25 25-737 0 0,-1-25-929 0 0,2 24-1441 0 0,-1 1-865 0 0,0 0-3011 0 0</inkml:trace>
  <inkml:trace contextRef="#ctx0" brushRef="#br0" timeOffset="1532.36">1058 74 2370 0 0,'0'0'3395'0'0,"0"0"-1889"0"0,0 0-225 0 0,0 0-96 0 0,0 25-352 0 0,0-25 224 0 0,0 24 0 0 0,0 1-224 0 0,0-1-97 0 0,0 1-31 0 0,0 24-128 0 0,-25 0-65 0 0,25 0-95 0 0,-26 25-225 0 0,1-25 64 0 0,25-1-224 0 0,-25 1 96 0 0,0 0-96 0 0,25 1 32 0 0,-25-26 0 0 0,25 1-32 0 0,0-1 0 0 0,0-24-32 0 0,0 0 0 0 0,0 25 128 0 0,0-25 129 0 0,25-25 95 0 0,-25 25 0 0 0,25-24 1 0 0,0-1-65 0 0,0 1-160 0 0,1-26 96 0 0,-1 26-96 0 0,0-1-31 0 0,0-24-33 0 0,0 1 0 0 0,26-1-64 0 0,-27 24 32 0 0,26-24-32 0 0,-24 0 32 0 0,-1 25-32 0 0,0-26 32 0 0,0 26-32 0 0,0-1 0 0 0,1 25 0 0 0,-26-24 0 0 0,25 24 32 0 0,-25 0-64 0 0,0 0-64 0 0,25 0 32 0 0,-25 24-32 0 0,25 1 96 0 0,-25-1-33 0 0,0 1 33 0 0,0 24 33 0 0,25-24-33 0 0,-25 24 0 0 0,0 0 32 0 0,0 0-64 0 0,26-1 64 0 0,-26-23-64 0 0,0 24 32 0 0,0-25 0 0 0,25 1-33 0 0,-25 0-31 0 0,0-1 32 0 0,0-24-128 0 0,0 25-64 0 0,25-25-160 0 0,-25 0-321 0 0,0 0-1025 0 0,0 0-1569 0 0,0 0-1890 0 0,0 24-192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8T09:04:51.304"/>
    </inkml:context>
    <inkml:brush xml:id="br0">
      <inkml:brushProperty name="width" value="0.1" units="cm"/>
      <inkml:brushProperty name="height" value="0.6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18.7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741 53 1057 0 0,'-26'0'7399'0'0,"26"-26"-5669"0"0,-27 26-33 0 0,1-27 161 0 0,-1 27 0 0 0,1 0-545 0 0,-1 0-192 0 0,-26 0-192 0 0,27 0-320 0 0,-1 27-97 0 0,-26-1-96 0 0,27 1-63 0 0,-27-1-65 0 0,0 27-160 0 0,0-27 0 0 0,27 27 0 0 0,-27-26-64 0 0,26 26-64 0 0,1-27 64 0 0,0 1-31 0 0,26 25-1 0 0,-27-25-32 0 0,27-1 32 0 0,0 1-32 0 0,0-1 32 0 0,0-26-32 0 0,27 0 0 0 0,-27 27 32 0 0,26-27 32 0 0,27 0 0 0 0,-27 0 0 0 0,27 0-64 0 0,0 0 32 0 0,0 0 0 0 0,0 0 0 0 0,0 0-32 0 0,-27 0 0 0 0,27 26 0 0 0,-26-26 0 0 0,-1 27 32 0 0,1-27-32 0 0,-1 26 0 0 0,1 1 0 0 0,-1-1 64 0 0,1 1 96 0 0,-27-1-32 0 0,26 0 161 0 0,-26 1-33 0 0,0-1-32 0 0,0-26 192 0 0,0 27-63 0 0,-26-1-1 0 0,-1 1 64 0 0,-26-1-31 0 0,27 27-129 0 0,-27-26 0 0 0,0-1-96 0 0,0 0 1 0 0,-26 1-129 0 0,26-1 64 0 0,-27 1-32 0 0,27-27-64 0 0,0 26 32 0 0,1-26-64 0 0,25 0-128 0 0,1 0-193 0 0,-1-26-319 0 0,27-1-321 0 0,0 1-449 0 0,0-1-640 0 0,27 1-640 0 0,26 0-1314 0 0,-1-1-4068 0 0</inkml:trace>
  <inkml:trace contextRef="#ctx0" brushRef="#br0" timeOffset="596.249">1085 582 1313 0 0,'0'-26'4260'0'0,"0"26"-2274"0"0,0 0-32 0 0,0 0-288 0 0,0 0-129 0 0,0 0-352 0 0,0 0-288 0 0,0 0-320 0 0,-27 0-97 0 0,27 0 97 0 0,0 26-97 0 0,0 1-96 0 0,-26-1 1 0 0,26 1-97 0 0,0-1-32 0 0,0 1 97 0 0,0 25-65 0 0,0-25-128 0 0,0-1 32 0 0,0 27-64 0 0,0 0 0 0 0,26-26 1 0 0,1 26-65 0 0,-1-27-32 0 0,-26 0 32 0 0,27-26 0 0 0,-1 0 0 0 0,1 0 0 0 0,-1 0 64 0 0,1 0-32 0 0,-27 0 32 0 0,26-26-32 0 0,-26 26 0 0 0,27-26 97 0 0,-27-1-129 0 0,0 27-64 0 0,0-26 32 0 0,0-1 0 0 0,0 27 32 0 0,0-26 0 0 0,0 26-64 0 0,0 0 32 0 0,0 0 0 0 0,0-27 32 0 0,0 27-64 0 0,0 0 64 0 0,26-26-64 0 0,-26 26 0 0 0,0-27 0 0 0,0 27 0 0 0,27-26 32 0 0,-27-1-32 0 0,0 27-32 0 0,0-26 64 0 0,0 0-32 0 0,0 26 32 0 0,0-27-32 0 0,0 27 0 0 0,0 0 0 0 0,0 0-32 0 0,0 0-256 0 0,0 0-481 0 0,0 0-608 0 0,0 0-1026 0 0,0 0-1568 0 0,0 0-3556 0 0</inkml:trace>
  <inkml:trace contextRef="#ctx0" brushRef="#br0" timeOffset="1082.37">1561 715 1986 0 0,'0'-27'3940'0'0,"0"27"-1987"0"0,0 0-31 0 0,0 0 64 0 0,0 0-96 0 0,0 0-641 0 0,0 0-576 0 0,0 0-1 0 0,0 27 33 0 0,0-1-32 0 0,0 0-129 0 0,0 1-63 0 0,0 26-33 0 0,27 0-64 0 0,-27 26-95 0 0,26-26-1 0 0,-26 0-64 0 0,27 26 289 0 0,-27-26-161 0 0,0 27 0 0 0,26-1-159 0 0,-26-26-33 0 0,0 26-64 0 0,0 1 0 0 0,0-27-64 0 0,0-27 64 0 0,0 0-96 0 0,0 1-96 0 0,0-27-160 0 0,0 0-65 0 0,0 0-31 0 0,-26-27-545 0 0,-1 1-320 0 0,1 0-737 0 0,26-1-736 0 0,-27-26-1122 0 0,1 27-1921 0 0</inkml:trace>
  <inkml:trace contextRef="#ctx0" brushRef="#br0" timeOffset="1349.212">1535 794 2466 0 0,'0'-27'3428'0'0,"26"1"-1346"0"0,-26 26-545 0 0,27-26-64 0 0,-1 26-127 0 0,1-27-289 0 0,-1 27-160 0 0,0 0-161 0 0,1-26-191 0 0,26 26-97 0 0,-27 0-160 0 0,1 0 33 0 0,-1 0-33 0 0,1 0-160 0 0,-1 0 32 0 0,-26 26 97 0 0,27 1 63 0 0,-27-1-128 0 0,0 27 32 0 0,0-27 0 0 0,0 1 65 0 0,-27 26 31 0 0,1 0-32 0 0,-1 0-96 0 0,1-27-31 0 0,-27 27-65 0 0,0 0-32 0 0,26-27-32 0 0,-25 1 0 0 0,25-27-64 0 0,1 26-160 0 0,26-26-417 0 0,0 0-448 0 0,0-26-897 0 0,0-1-1377 0 0,0 1-2050 0 0</inkml:trace>
  <inkml:trace contextRef="#ctx0" brushRef="#br0" timeOffset="1749.041">2090 873 2274 0 0,'27'0'4068'0'0,"-1"0"-2146"0"0,-26-26-225 0 0,27 26 65 0 0,-1 0-160 0 0,1-27-449 0 0,-1 27-96 0 0,1-26-289 0 0,-1 26-159 0 0,0-27-32 0 0,-26 1-65 0 0,27 26-64 0 0,-27-26-31 0 0,0-1-97 0 0,0 1-64 0 0,0 26 1 0 0,0-27-65 0 0,0 27 0 0 0,-27-26-32 0 0,1 26-64 0 0,0 0 32 0 0,-1 0-96 0 0,1 0 129 0 0,-27 0-65 0 0,26 0-64 0 0,27 0 32 0 0,-26 26-32 0 0,-1 1 32 0 0,1-27-64 0 0,26 26 0 0 0,0 27 0 0 0,0-27 32 0 0,0 27 0 0 0,0-26 32 0 0,0 26 0 0 0,26 0-64 0 0,1 0 32 0 0,-1-1-32 0 0,27-25 32 0 0,-26-1 0 0 0,26 1 0 0 0,-27-27-32 0 0,27 0-64 0 0,-27 0-192 0 0,27 0-321 0 0,-26 0-384 0 0,-27 0-544 0 0,26 0-609 0 0,-26 0-993 0 0,27-27-2498 0 0</inkml:trace>
  <inkml:trace contextRef="#ctx0" brushRef="#br0" timeOffset="2016.993">2620 635 1730 0 0,'26'-26'5605'0'0,"-26"26"-3555"0"0,0 0-288 0 0,26 0 191 0 0,-26 0-415 0 0,0 0-673 0 0,0 0 96 0 0,0 0-97 0 0,27 26-95 0 0,-27 1-128 0 0,0 26-65 0 0,0-27-63 0 0,26 0-97 0 0,-26 27-128 0 0,0-26-95 0 0,0 26-1 0 0,0 0-160 0 0,0 0 32 0 0,27-27 0 0 0,-27 27 0 0 0,0-27-160 0 0,0 1-160 0 0,0-1-289 0 0,0-26-224 0 0,0 27-384 0 0,0-27-512 0 0,0 0-705 0 0,0 0-1058 0 0,0 0-1953 0 0</inkml:trace>
  <inkml:trace contextRef="#ctx0" brushRef="#br0" timeOffset="2202.758">2620 609 1954 0 0,'0'-27'4612'0'0,"0"1"-2594"0"0,0-1-512 0 0,0 27 255 0 0,26 0-191 0 0,0-26-417 0 0,1 26-545 0 0,26 0-159 0 0,-27 0-289 0 0,27-27-96 0 0,0 27-64 0 0,-26 0-384 0 0,25 27-866 0 0,-25-27-1504 0 0,-1 26-3012 0 0</inkml:trace>
  <inkml:trace contextRef="#ctx0" brushRef="#br0" timeOffset="2736.378">3122 662 1858 0 0,'0'0'4612'0'0,"0"-27"-3074"0"0,0 27 95 0 0,0 0 161 0 0,0 0-193 0 0,0 0-384 0 0,0 0-192 0 0,0 0-384 0 0,27 0 64 0 0,-27 0-65 0 0,0 27-127 0 0,26-1-33 0 0,1 1-31 0 0,-27 25 31 0 0,26 1-160 0 0,1-26-31 0 0,-1 26-161 0 0,-26 0 32 0 0,26 0-32 0 0,1-1-64 0 0,-1 1-64 0 0,1 0 128 0 0,-1-26-32 0 0,-26-1 97 0 0,53 27-97 0 0,-53-26 32 0 0,27-27-64 0 0,-1 0 96 0 0,-26 0-96 0 0,27 0 160 0 0,-1-27 0 0 0,0 1 1 0 0,1-27-65 0 0,-27 26 160 0 0,26-26-96 0 0,-26 0-128 0 0,27 1 1 0 0,-27-1-33 0 0,0 0-64 0 0,26 0-32 0 0,-26 0 32 0 0,0 26-129 0 0,0 1-127 0 0,0 0-384 0 0,-26 26-225 0 0,26 0-416 0 0,-27 0-769 0 0,1 0-1185 0 0,26 0-2787 0 0</inkml:trace>
  <inkml:trace contextRef="#ctx0" brushRef="#br0" timeOffset="3072.317">3890 767 1666 0 0,'26'0'4324'0'0,"-26"-26"-1730"0"0,0 26-608 0 0,0 0 32 0 0,0 0-128 0 0,0 0-769 0 0,0 0-385 0 0,0 26 193 0 0,0 1-192 0 0,0-1-64 0 0,0 1-65 0 0,26 26-127 0 0,-26-27-161 0 0,0 27-96 0 0,27 0-96 0 0,-27 0-32 0 0,0-27 33 0 0,26 1-65 0 0,-26 26-32 0 0,27-27-64 0 0,-1 1 32 0 0,-26-1-32 0 0,0-26-353 0 0,0 27-287 0 0,0-27-417 0 0,0 0-993 0 0,0 0-961 0 0,0 0-2787 0 0</inkml:trace>
  <inkml:trace contextRef="#ctx0" brushRef="#br0" timeOffset="3284.211">3863 529 320 0 0,'0'0'5606'0'0,"0"-26"-3140"0"0,0 26-897 0 0,0-27-63 0 0,0 27-33 0 0,27 0-384 0 0,-27-26-416 0 0,0 26-257 0 0,0 0-384 0 0,26 0-32 0 0,-26 26-32 0 0,26-26 0 0 0,-26 27-833 0 0,27-1-1152 0 0,-27-26-2211 0 0,0 27-3524 0 0</inkml:trace>
  <inkml:trace contextRef="#ctx0" brushRef="#br0" timeOffset="3819.935">4551 715 2883 0 0,'0'0'4932'0'0,"0"-27"-3074"0"0,0 1 128 0 0,0 26-32 0 0,-26 0-417 0 0,-1 0-448 0 0,27 0-224 0 0,-26 0-256 0 0,-1 0-1 0 0,-26 0-191 0 0,27 26-129 0 0,-1-26-32 0 0,1 27-96 0 0,-1-1 33 0 0,1 0-97 0 0,-1-26 32 0 0,1 27-128 0 0,26-1 32 0 0,0-26 32 0 0,0 27-32 0 0,-26-1 0 0 0,26 1-32 0 0,0-27 64 0 0,26 26-64 0 0,-26-26 0 0 0,26 0 64 0 0,-26 27 0 0 0,27-27 0 0 0,-1 0-64 0 0,1 26 64 0 0,-1-26 0 0 0,27 0-32 0 0,-26 27 0 0 0,-1-27-32 0 0,1 26 32 0 0,-1-26-32 0 0,27 26 0 0 0,-53-26 0 0 0,26 0 0 0 0,1 27 0 0 0,-27-27 0 0 0,0 0-32 0 0,0 26 32 0 0,26-26 0 0 0,-26 0 32 0 0,0 27 161 0 0,-26-1 31 0 0,-1-26 0 0 0,1 27 160 0 0,0-27-63 0 0,-1 26 63 0 0,-26-26-96 0 0,0 27-63 0 0,27-27-129 0 0,-27 26 32 0 0,26-26-64 0 0,1 0-32 0 0,-1 0-32 0 0,1 0-192 0 0,0 0-481 0 0,-1 0-512 0 0,27-26-641 0 0,0-1-1121 0 0,0 27-2818 0 0</inkml:trace>
  <inkml:trace contextRef="#ctx0" brushRef="#br0" timeOffset="4303.404">4974 926 2530 0 0,'0'0'4517'0'0,"0"0"-2179"0"0,0 0-352 0 0,0 0 96 0 0,0 0-385 0 0,27 0-544 0 0,-27-26-160 0 0,26 26-96 0 0,1-27-64 0 0,-1 27-256 0 0,1-26-97 0 0,-1-1-192 0 0,1 1 65 0 0,-27-1-33 0 0,26 27-64 0 0,-26-26 0 0 0,0 0-127 0 0,0 26-1 0 0,0-27 0 0 0,0 27-64 0 0,-26 0 0 0 0,-1 0-64 0 0,-26 0 0 0 0,0 0 0 0 0,0 0-32 0 0,27 27 64 0 0,-27-1-64 0 0,0 0 64 0 0,27 1-64 0 0,-1-1 32 0 0,1 27 0 0 0,-1-26-32 0 0,27 26 32 0 0,-26 0 0 0 0,26-1 0 0 0,0-25 0 0 0,0-1 32 0 0,26 1-32 0 0,1-1 32 0 0,26-26 32 0 0,-27 0 0 0 0,27 0-32 0 0,0 0 32 0 0,0 0-32 0 0,26-26 0 0 0,-52-1-128 0 0,26 27-224 0 0,-27-26-481 0 0,0-1-480 0 0,1 1-513 0 0,-27 26-1601 0 0,0 0-3588 0 0</inkml:trace>
  <inkml:trace contextRef="#ctx0" brushRef="#br0" timeOffset="4804.463">5636 582 4164 0 0,'-27'0'5733'0'0,"1"0"-4003"0"0,-27 0 32 0 0,26 0-1 0 0,-25 0-383 0 0,-1 27-385 0 0,26 26-289 0 0,-26-27-191 0 0,27 27-193 0 0,-27 0-128 0 0,26 0-64 0 0,1 0-64 0 0,26-27 0 0 0,0 27 1 0 0,0-26-33 0 0,26-1 0 0 0,1 0 0 0 0,-1 1 32 0 0,27-27 0 0 0,-26 0 0 0 0,26 0 32 0 0,-27-27 32 0 0,27 1-64 0 0,0 0 32 0 0,0-27-32 0 0,0 0-96 0 0,-27 0 64 0 0,1 0 0 0 0,-1 0 0 0 0,1 0 0 0 0,-1 0-32 0 0,1-26 0 0 0,-27 26-32 0 0,0 0 0 0 0,0 0-32 0 0,0 0 96 0 0,0 0-64 0 0,0 0 32 0 0,0 27 0 0 0,0 26 32 0 0,-27-27 64 0 0,27 27-32 0 0,0 0 0 0 0,-26 0 97 0 0,26 27-97 0 0,0-1 96 0 0,0 1 64 0 0,0-1-32 0 0,0 27 32 0 0,0 0 33 0 0,0 0-33 0 0,0 0 96 0 0,26 26-96 0 0,1-26-63 0 0,-1 27-65 0 0,0-1 32 0 0,1 0-64 0 0,-1 1 0 0 0,1-1-32 0 0,-27-26 0 0 0,26 26-32 0 0,-26-26 96 0 0,0-26-96 0 0,0-1 0 0 0,27 1 0 0 0,-27-27-448 0 0,0 0-481 0 0,26 0-1153 0 0,-26 0-1986 0 0,0 0-6983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4.6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27 3011 0 0,'0'0'2754'0'0,"0"0"-1248"0"0,0-27 159 0 0,0 27-95 0 0,0 0-225 0 0,0 0-224 0 0,0 0 128 0 0,0 0-192 0 0,0 0-352 0 0,0 0-288 0 0,0 0-161 0 0,0 0 224 0 0,0 27 161 0 0,0-1-97 0 0,0 1-95 0 0,0-1 31 0 0,0 1-63 0 0,0-1-1 0 0,0 27-64 0 0,0 0-31 0 0,0 0-33 0 0,-26 0-64 0 0,26 26 0 0 0,-27 1 1 0 0,27-1-65 0 0,-26 0-32 0 0,26 1 64 0 0,0-1-192 0 0,0-26 96 0 0,0 0-32 0 0,0-27-32 0 0,0 27 0 0 0,0-26-32 0 0,26-27 32 0 0,1 26 32 0 0,-27-26 32 0 0,26 0-96 0 0,1 0 96 0 0,-1 0 1 0 0,-26 0-65 0 0,27 0 96 0 0,-1 0-64 0 0,1 0-64 0 0,-1 0 32 0 0,1-26 0 0 0,-1 26-32 0 0,0 0-32 0 0,1-27-32 0 0,-27 27-321 0 0,26-26-608 0 0,1 26-736 0 0,-27 0-1218 0 0,26-27-2530 0 0</inkml:trace>
  <inkml:trace contextRef="#ctx0" brushRef="#br0" timeOffset="651.289">530 768 1089 0 0,'0'0'5349'0'0,"0"26"-3459"0"0,0-26-481 0 0,0 0 1 0 0,0 27 351 0 0,0-27-383 0 0,27 0-257 0 0,-1 0-128 0 0,1 0-129 0 0,-1 0-95 0 0,27 0-128 0 0,-27-27-97 0 0,1 1-95 0 0,26-1-129 0 0,-53 1-32 0 0,53-1-32 0 0,-53 1-63 0 0,26-1-129 0 0,-26 1 32 0 0,0-1-32 0 0,0 1 0 0 0,0 26-32 0 0,-26-26 0 0 0,-1-1-32 0 0,1 27 0 0 0,-27 0 0 0 0,26 0 0 0 0,1 0 0 0 0,-27 0-32 0 0,27 0 32 0 0,-1 0-32 0 0,1 27 0 0 0,-1-1 32 0 0,1 0-32 0 0,26 1 32 0 0,-27-1 0 0 0,27 27 32 0 0,0 0-32 0 0,0 0-32 0 0,0-26 64 0 0,0 25 0 0 0,27 1-32 0 0,-1 0 32 0 0,1-26-32 0 0,26-27 32 0 0,-1 26-32 0 0,-25-26 64 0 0,26 27-64 0 0,0-27 0 0 0,26 0-96 0 0,-52-27 0 0 0,25 27-321 0 0,-25-26-223 0 0,-1 26-545 0 0,1-27-609 0 0,-27 1-1441 0 0,0 26-3620 0 0</inkml:trace>
  <inkml:trace contextRef="#ctx0" brushRef="#br0" timeOffset="1172.781">1297 609 6887 0 0,'-26'0'2882'0'0,"0"0"-1665"0"0,-1 0 289 0 0,-26 26 384 0 0,27-26-609 0 0,-27 27-480 0 0,26-1-225 0 0,1 1-95 0 0,-1-1-161 0 0,1 1-128 0 0,-1 26-96 0 0,27-27-64 0 0,-26 0 0 0 0,26 27 32 0 0,0-53-32 0 0,0 27-32 0 0,26-1 64 0 0,1 1-32 0 0,-1-27-32 0 0,1 0 32 0 0,26 0 65 0 0,-27 0-33 0 0,1 0-64 0 0,26-27 32 0 0,0 1 0 0 0,-27-1 32 0 0,0 1 0 0 0,27-1-32 0 0,-26-25-32 0 0,-27 25 64 0 0,26-26-64 0 0,1 27 32 0 0,-27-27 32 0 0,0 26 0 0 0,0 1-32 0 0,0-27-64 0 0,0 27 96 0 0,0-1 32 0 0,0 1 64 0 0,0 26 65 0 0,0-27 31 0 0,0 27 0 0 0,-27 0-32 0 0,27 0-128 0 0,0 0-64 0 0,-26 27-32 0 0,26-1 32 0 0,0 1 32 0 0,0-1 65 0 0,0 27-65 0 0,0-27 32 0 0,0 27-32 0 0,0-26 0 0 0,0 26 0 0 0,0 0 0 0 0,26-27 0 0 0,1 27-64 0 0,-27-27 32 0 0,26 1-32 0 0,1-1 0 0 0,-27 1-128 0 0,26-1-192 0 0,1-26-129 0 0,-27 0-127 0 0,26 27-513 0 0,0-27-769 0 0,-26 0-1057 0 0,27 0-3299 0 0</inkml:trace>
  <inkml:trace contextRef="#ctx0" brushRef="#br0" timeOffset="1503.979">1932 265 3267 0 0,'0'0'3395'0'0,"0"0"-1313"0"0,0 0-416 0 0,0 0-577 0 0,0 26 96 0 0,0-26 384 0 0,0 27-223 0 0,0-1-289 0 0,0 27-192 0 0,0-26-225 0 0,0 26-127 0 0,0 0-129 0 0,0-1-32 0 0,0-25-224 0 0,0 26 1 0 0,0 0-97 0 0,27 0 32 0 0,-27 0-32 0 0,0-1 0 0 0,0-25 0 0 0,26-1-32 0 0,-26 27-64 0 0,0-53-321 0 0,27 27-608 0 0,-27-1-512 0 0,0-26-897 0 0,0 0-1698 0 0,0 0-2947 0 0</inkml:trace>
  <inkml:trace contextRef="#ctx0" brushRef="#br0" timeOffset="1706.35">1853 344 5445 0 0,'0'-26'2402'0'0,"27"-1"-864"0"0,-27 27-97 0 0,26-26 129 0 0,0 26-225 0 0,27-27-352 0 0,-26 27-256 0 0,-1-26-289 0 0,27 26-160 0 0,0 0-224 0 0,-26 0-32 0 0,25 0-32 0 0,-25 0-128 0 0,-27 26-704 0 0,26-26-1122 0 0,-26 27-2050 0 0,27-1-4452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1473 0 0,'0'0'1794'0'0,"0"0"-609"0"0,0 0 128 0 0,0 0 33 0 0,-18 0-129 0 0,18 0-192 0 0,0 0 0 0 0,0 0-192 0 0,0 0-97 0 0,0 0-191 0 0,0 0-97 0 0,0 0-159 0 0,0 0 63 0 0,0 0-32 0 0,0 0 65 0 0,0 0-97 0 0,0 0-64 0 0,0 0 96 0 0,0 0 193 0 0,0 16-65 0 0,0 0 1 0 0,0-16 31 0 0,-19 17-96 0 0,19-1 1 0 0,-18-1-193 0 0,18 18 0 0 0,-19-16-96 0 0,19-2 32 0 0,-19 18-64 0 0,19-16 1 0 0,0 15-1 0 0,-18-16-32 0 0,18 17-32 0 0,-19-18 0 0 0,19 1 32 0 0,0 1 32 0 0,-18-1-32 0 0,18 0 0 0 0,0 0 0 0 0,0-16-32 0 0,0 0 0 0 0,-18 0 32 0 0,18 0-32 0 0,0 17 32 0 0,0-17-64 0 0,0 0 32 0 0,0 0-64 0 0,0 0-160 0 0,0 0-353 0 0,-19 0-672 0 0,19 0-801 0 0,0 0-1858 0 0,0 0-1889 0 0</inkml:trace>
  <inkml:trace contextRef="#ctx0" brushRef="#br0" timeOffset="1">167 65 1217 0 0,'0'-16'1249'0'0,"0"16"-160"0"0,0 0 32 0 0,0 0 129 0 0,0 0-97 0 0,0 0 0 0 0,0 0-96 0 0,0 0-96 0 0,0 0-32 0 0,0 0-225 0 0,0 0-127 0 0,0 0-321 0 0,0 0 0 0 0,0 0 193 0 0,0 16 31 0 0,0-16-31 0 0,18 17-65 0 0,-18-17 32 0 0,0 16-127 0 0,0-1-129 0 0,18 1 96 0 0,-18 1 0 0 0,0 0-64 0 0,19-2-31 0 0,-19 2-1 0 0,18-1-64 0 0,-18 1 32 0 0,18-17-64 0 0,-18 16-64 0 0,19-16 64 0 0,-19 16 0 0 0,0-16 0 0 0,0 0-32 0 0,0 0 64 0 0,19 0 32 0 0,-19 0 65 0 0,0-16-33 0 0,0 16 32 0 0,0-16-64 0 0,0-1 0 0 0,18 1-128 0 0,-18-1 0 0 0,0 2 0 0 0,0-2 0 0 0,0 0 32 0 0,0 1-32 0 0,18 16 0 0 0,-18-15 0 0 0,0-1 0 0 0,0-1 0 0 0,18 1 0 0 0,-18 16 0 0 0,0-16 0 0 0,0 16 32 0 0,0-16-32 0 0,0 16 0 0 0,0 0 0 0 0,0 0 0 0 0,0 0 0 0 0,0 0-32 0 0,0 0 32 0 0,0 0-128 0 0,0 0 32 0 0,19 0 96 0 0,-19 0 0 0 0,0 16 0 0 0,0-16 0 0 0,18 16 0 0 0,-18-16 32 0 0,0 16 32 0 0,18 1 0 0 0,-18-1-32 0 0,0-1 64 0 0,19 18 0 0 0,-1-1-32 0 0,-18-15 65 0 0,19 16-97 0 0,-1-1-32 0 0,-18 1 64 0 0,19-17-32 0 0,-19-1 32 0 0,19 1-32 0 0,-19 1 0 0 0,18-1-32 0 0,-18 0 32 0 0,18-16-64 0 0,-18 16 64 0 0,0-16-32 0 0,0 0 32 0 0,0 0-32 0 0,19 0-32 0 0,-19 17 0 0 0,0-17-224 0 0,0 0-705 0 0,0 0-1442 0 0,0 0-2529 0 0</inkml:trace>
  <inkml:trace contextRef="#ctx0" brushRef="#br0" timeOffset="2">775 17 1537 0 0,'0'-17'1410'0'0,"0"17"31"0"0,0 0-224 0 0,0 0 32 0 0,0 0 1 0 0,0 0-129 0 0,0 0-64 0 0,0 0 0 0 0,0 0-353 0 0,0 0-223 0 0,0 0-33 0 0,0 0 65 0 0,0 17 320 0 0,0-17-33 0 0,18 16-287 0 0,-18 0 63 0 0,0 0-95 0 0,19 17-1 0 0,-19-18-127 0 0,0 18-33 0 0,0-1 0 0 0,0-15-128 0 0,0 16 1 0 0,0-1-1 0 0,0 1-32 0 0,0-17 0 0 0,0 15-64 0 0,0-14-32 0 0,0-17 0 0 0,0 16 64 0 0,18-16-64 0 0,-18 0-32 0 0,0 16 33 0 0,0-16-1 0 0,0 0-32 0 0,18 0-32 0 0,-18 0 96 0 0,0 0 32 0 0,0 0 192 0 0,0 0 64 0 0,0 0 1 0 0,0 0-33 0 0,0 0-96 0 0,0 0-31 0 0,19 0-65 0 0,-19 0 64 0 0,0 0-160 0 0,0 0 32 0 0,0 0-64 0 0,0 0 0 0 0,0 0-32 0 0,0 0 32 0 0,18 0 32 0 0,1 0 32 0 0,-1 0-64 0 0,-18 0 65 0 0,18 0-1 0 0,19 0-64 0 0,-19-16 64 0 0,1 16-32 0 0,17 0 0 0 0,-17 0 32 0 0,-1 0-32 0 0,1 0-64 0 0,18-16 32 0 0,-18 16 0 0 0,-19 0 32 0 0,18-17-32 0 0,-18 17 0 0 0,18 0 32 0 0,-18 0 0 0 0,19 0-64 0 0,-19-16 64 0 0,0 16-32 0 0,0 0-32 0 0,0 0-160 0 0,0 0-288 0 0,-19 0-609 0 0,1 0-673 0 0,18 16-1217 0 0,-18 1-2754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6.9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5445 0 0,'0'0'3203'0'0,"0"0"-1601"0"0,0 0-129 0 0,0 0-224 0 0,0 0-384 0 0,0 0-32 0 0,0 27 96 0 0,0-1-193 0 0,0 1-63 0 0,0 26-32 0 0,0-27-193 0 0,0 27-31 0 0,0 0-129 0 0,0 0-32 0 0,0 26-64 0 0,0-26 0 0 0,0 0-96 0 0,0 0 33 0 0,0 0-65 0 0,0-27-32 0 0,0 1 32 0 0,0-1-32 0 0,0 1 0 0 0,0-27-32 0 0,0 0 32 0 0,0 0 192 0 0,27 0 64 0 0,-27-27-128 0 0,26 1 1 0 0,1-1-33 0 0,-27 1 0 0 0,26-27 32 0 0,0 26-96 0 0,-26 1-32 0 0,27-27 0 0 0,-1 27 0 0 0,-26-27-32 0 0,27 0 0 0 0,-1 26 0 0 0,1-26 32 0 0,-1 27-32 0 0,-26-27 0 0 0,27 27 0 0 0,-1-1 0 0 0,1 1 0 0 0,-27 26-32 0 0,0 0 32 0 0,26 0-32 0 0,-26 0 0 0 0,0 0-64 0 0,26 0 96 0 0,-26 26-32 0 0,27 1 32 0 0,-27-27 32 0 0,26 26-32 0 0,-26 0 0 0 0,0 27-32 0 0,0-26 64 0 0,27-1-64 0 0,-27 27 32 0 0,0-26 0 0 0,0 26 0 0 0,0-27 0 0 0,0 27 0 0 0,0-53 0 0 0,0 26 32 0 0,0 1-32 0 0,0-27 0 0 0,0 26 32 0 0,0-26-64 0 0,0 0 32 0 0,26 0-192 0 0,-26 0-449 0 0,0 0-256 0 0,0 0-704 0 0,27-26-1378 0 0,-27 26-3139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7.22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1858 0 0,'0'0'4964'0'0,"0"0"-2497"0"0,0 0-1474 0 0,0 27 96 0 0,0-27 576 0 0,0 26-255 0 0,0 1-289 0 0,0-1-128 0 0,0 27-64 0 0,0-26-257 0 0,0-1-255 0 0,0 27-161 0 0,0-27-64 0 0,26 1 0 0 0,-26-1-128 0 0,0-26 0 0 0,0 27 0 0 0,0-1-32 0 0,0-26 0 0 0,0 0-64 0 0,0 27-256 0 0,0-27-417 0 0,0 0-512 0 0,0 0-1313 0 0,0 0-1218 0 0,0 0-2786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7.4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54 3267 0 0,'0'-27'4420'0'0,"0"27"-2530"0"0,0 0-609 0 0,27-26 289 0 0,-27 26-257 0 0,0 0-672 0 0,26 0-321 0 0,-26 0-288 0 0,0 0 32 0 0,0 26-64 0 0,27-26 0 0 0,-27 27-448 0 0,0-1-994 0 0,0 1-2113 0 0,26-1-3236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05:27.92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80 3716 0 0,'0'0'3875'0'0,"0"0"-2882"0"0,0 26 256 0 0,0-26 321 0 0,0 27-257 0 0,0-1-288 0 0,0 27-96 0 0,-26-26-128 0 0,26 26-225 0 0,0-27-191 0 0,-27 27 95 0 0,27 0-224 0 0,0 0 65 0 0,-26-27 415 0 0,26 27-127 0 0,0-26-289 0 0,0-1-96 0 0,0-26-64 0 0,0 27 1 0 0,0-27-1 0 0,0 0 64 0 0,26 0 417 0 0,-26-27-193 0 0,27 1-224 0 0,-1-1-64 0 0,0 1-128 0 0,1-27-64 0 0,-27 26 64 0 0,26 1 0 0 0,1-27-32 0 0,-1 27 0 0 0,-26-27-32 0 0,27 0 0 0 0,-1 26-96 0 0,1-26 32 0 0,-27 27-64 0 0,26-1 160 0 0,-26 1-32 0 0,27 26-32 0 0,-27-26 32 0 0,0 26 0 0 0,26 0 0 0 0,-26 0 0 0 0,0 0-160 0 0,0 0 128 0 0,0 26 0 0 0,0 0 31 0 0,26 1 33 0 0,-26 26-64 0 0,0 0 128 0 0,0-27-64 0 0,0 27 33 0 0,0 0-1 0 0,-26-27 0 0 0,26 27 0 0 0,0-26-32 0 0,-26-1 32 0 0,26-26-32 0 0,0 27 32 0 0,0-27-32 0 0,0 0 32 0 0,26 0-96 0 0,-26-27-737 0 0,26 27-1281 0 0,1-26-1409 0 0,-1-1-3780 0 0</inkml:trace>
  <inkml:trace contextRef="#ctx0" brushRef="#br0" timeOffset="473.265">794 1 5061 0 0,'-26'0'6086'0'0,"-27"0"-4261"0"0,27 0-319 0 0,-1 0 31 0 0,1 0-384 0 0,-27 26-480 0 0,26 1-129 0 0,1-1-159 0 0,-1 0-129 0 0,1 1-32 0 0,26 26-160 0 0,0 0 32 0 0,0-27-64 0 0,0 27 0 0 0,0-26-64 0 0,26-1 96 0 0,1 0-64 0 0,-1 1 0 0 0,1-27 0 0 0,26 0-64 0 0,0 0 96 0 0,-27 0-64 0 0,27-27-32 0 0,-27 1 32 0 0,27 26-64 0 0,0-26-64 0 0,-26-1-32 0 0,-1 1 160 0 0,1-1 32 0 0,-27 1 0 0 0,26 26 32 0 0,-26-27 96 0 0,0 27-128 0 0,0 0 64 0 0,0 0 64 0 0,0 0-96 0 0,0 0-32 0 0,0 0-32 0 0,0 0-64 0 0,0 27 192 0 0,0-1-32 0 0,0 27 96 0 0,0-26-96 0 0,0-1 97 0 0,0 27 1056 0 0,0 0-705 0 0,0-27 1 0 0,-26 27 191 0 0,26 0 33 0 0,-27 27 224 0 0,1-28-288 0 0,-1 1-33 0 0,-26 0-31 0 0,27 27-225 0 0,-27-27 65 0 0,0-1-225 0 0,0-25 0 0 0,27 26-96 0 0,-27-27-32 0 0,0 1 0 0 0,0-27-64 0 0,0 0-224 0 0,26 0-448 0 0,-25 0-610 0 0,25-27-1056 0 0,1 27-1730 0 0,-27-26-6502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18.44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79 345 192 0 0,'0'0'160'0'0,"0"0"0"0"0,0 0 65 0 0,0 0-161 0 0,0 0 32 0 0,0 0 64 0 0,0 0 0 0 0,0 0-32 0 0,0 0 64 0 0,0 0-31 0 0,0 0 191 0 0,0 0-32 0 0,0 0 33 0 0,0 0-1 0 0,0 0 64 0 0,0 0-127 0 0,0 0-1 0 0,0 0 32 0 0,0 0-32 0 0,0 0 33 0 0,0 0-33 0 0,-26 0-256 0 0,26 0-64 0 0,0 0 64 0 0,0-27 0 0 0,0 27-32 0 0,0 0 32 0 0,0 0-32 0 0,0 0 0 0 0,0 0 0 0 0,0 0 0 0 0,0 0 32 0 0,0 0 0 0 0,0 0-32 0 0,0 0 64 0 0,0 0 32 0 0,0 0 32 0 0,0 0 161 0 0,0 0 31 0 0,0 0 0 0 0,0-26-31 0 0,0 26 31 0 0,0 0 96 0 0,0 0-95 0 0,0 0-33 0 0,0 0 96 0 0,0 0 33 0 0,0 0 31 0 0,0 0 0 0 0,0 0-63 0 0,0 0-97 0 0,0 0 0 0 0,0 0-31 0 0,0 0 95 0 0,0 0-64 0 0,0 0 0 0 0,0 0-95 0 0,0 0-65 0 0,0 0-96 0 0,0 26 160 0 0,0-26 0 0 0,0 27 0 0 0,0-27-31 0 0,-26 26 31 0 0,26 1 128 0 0,0-1-64 0 0,0 1-32 0 0,-27-1-95 0 0,27 0-1 0 0,0 1-32 0 0,0-1-32 0 0,0 27 0 0 0,0-26-64 0 0,0-1 32 0 0,0 1 32 0 0,0-1-64 0 0,0 1 32 0 0,0-27 0 0 0,0 26-32 0 0,0-26 32 0 0,0 0 0 0 0,0 0-32 0 0,0 0 0 0 0,27 0 0 0 0,-27 0 32 0 0,0 0 0 0 0,0 0-32 0 0,0 0-192 0 0,0 0-545 0 0,0 0-608 0 0,0 0-1634 0 0,0 0-3042 0 0</inkml:trace>
  <inkml:trace contextRef="#ctx0" brushRef="#br0" timeOffset="983.358">238 371 865 0 0,'-26'0'2370'0'0,"26"0"-1441"0"0,0 0 352 0 0,0 0 161 0 0,0 0-450 0 0,0 0-479 0 0,0 0 224 0 0,0 0 31 0 0,0 0-159 0 0,0 27 32 0 0,0-1-1 0 0,0 1-127 0 0,0-1-33 0 0,0 0 33 0 0,26 1-1 0 0,-26 26 1 0 0,0-27-33 0 0,0 27 0 0 0,0-26-127 0 0,0-1-1 0 0,0 27-128 0 0,0-26-31 0 0,0-1-65 0 0,0 0 0 0 0,0-26 64 0 0,0 0-128 0 0,0 0-32 0 0,0 0 64 0 0,0 0 128 0 0,0 0 161 0 0,0 0 63 0 0,0 0-224 0 0,0-26-31 0 0,0 0-97 0 0,0-1 0 0 0,0 1 0 0 0,27-1-32 0 0,-27 1-32 0 0,0-1 32 0 0,26 1-64 0 0,-26-1 64 0 0,27 1-64 0 0,-27 26 32 0 0,0-27-32 0 0,26 1-32 0 0,-26-1 32 0 0,0 27 32 0 0,0-26-32 0 0,26 26 0 0 0,-26 0 0 0 0,0-26 0 0 0,27 26 0 0 0,-27 0-32 0 0,0 0 32 0 0,26 0 0 0 0,-26 0 0 0 0,0 0 0 0 0,27 26 0 0 0,-27-26 32 0 0,0 26 0 0 0,0-26-32 0 0,26 27 32 0 0,-26-1 0 0 0,0 1-32 0 0,0-1 32 0 0,0 1 0 0 0,0-1-32 0 0,0 1 32 0 0,0-1-32 0 0,0 1 32 0 0,0-1-32 0 0,27 1 32 0 0,-27-1-32 0 0,0 0 32 0 0,0-26-32 0 0,0 0 0 0 0,0 0 0 0 0,26 27-96 0 0,-26-27-128 0 0,0 0-192 0 0,27-27-481 0 0,-27 27-352 0 0,26-26-897 0 0,1 26-1346 0 0,-1-26-2914 0 0</inkml:trace>
  <inkml:trace contextRef="#ctx0" brushRef="#br0" timeOffset="1379.668">741 27 3619 0 0,'0'0'1250'0'0,"0"-26"-65"0"0,0 26 480 0 0,0 0 161 0 0,0 0-481 0 0,0 0-608 0 0,0 0-128 0 0,0 26 287 0 0,0-26 1 0 0,0 27-128 0 0,0-1-64 0 0,0 27-193 0 0,26-26-63 0 0,-26 25-1 0 0,0 1-192 0 0,27 0 65 0 0,-1 27 31 0 0,-26-27-128 0 0,0 26-96 0 0,27-26-32 0 0,-27 26 0 0 0,0-26 0 0 0,26 0-63 0 0,-26 0 31 0 0,27 0-32 0 0,-27-27-32 0 0,0-26-32 0 0,26 27-97 0 0,-26-27-159 0 0,0 0-160 0 0,0 0-353 0 0,0 0-416 0 0,0 0 0 0 0,0 0-1314 0 0,0 0-1697 0 0,0-27-2754 0 0</inkml:trace>
  <inkml:trace contextRef="#ctx0" brushRef="#br0" timeOffset="1664.229">688 556 3363 0 0,'0'0'1474'0'0,"-26"0"-417"0"0,26 0 320 0 0,-27-26 256 0 0,27 26-255 0 0,0 0-257 0 0,0 0-288 0 0,0 0-97 0 0,0 0-95 0 0,0 0-1 0 0,0 0-95 0 0,0 0-193 0 0,0 26 225 0 0,0-26 192 0 0,0 0-97 0 0,27 0-31 0 0,-1 0-97 0 0,0 0-127 0 0,1 0-97 0 0,-1 0-32 0 0,1 0-95 0 0,26 0-97 0 0,-27 0 0 0 0,1 0-32 0 0,-1 0-32 0 0,1 0-32 0 0,-1 0-192 0 0,0-26-225 0 0,1 26-480 0 0,-27 0-544 0 0,26 0-1282 0 0,1 0-2081 0 0</inkml:trace>
  <inkml:trace contextRef="#ctx0" brushRef="#br0" timeOffset="2132.589">1138 636 2178 0 0,'0'0'2659'0'0,"0"0"-1314"0"0,0 0 192 0 0,0 0 129 0 0,0 0-97 0 0,0 0-384 0 0,0 0-288 0 0,26-27-128 0 0,-26 27 32 0 0,27-26-32 0 0,-27-1-97 0 0,26 27-223 0 0,-26-26-33 0 0,0-1-96 0 0,27 27-95 0 0,-27-26 31 0 0,0 0-64 0 0,0 26-96 0 0,0-27 64 0 0,0 27-64 0 0,-27 0 32 0 0,27 0-64 0 0,-26 0 1 0 0,-1 0-33 0 0,27 27 0 0 0,-26-1 0 0 0,-1-26-64 0 0,1 26 64 0 0,-1 1 0 0 0,27-1-32 0 0,-26 27 32 0 0,26-26-32 0 0,0-1 32 0 0,0 27-32 0 0,0-26 0 0 0,26-1 32 0 0,1 1 0 0 0,-27-1 0 0 0,26 0-32 0 0,1-26 0 0 0,26 0 64 0 0,-27 0-32 0 0,1 0 32 0 0,26 0 0 0 0,-27 0-64 0 0,0 0 0 0 0,1-26-160 0 0,-1 26-96 0 0,1-26-225 0 0,-27 26-544 0 0,26-27-672 0 0,-26 1-1250 0 0,0 26-2787 0 0</inkml:trace>
  <inkml:trace contextRef="#ctx0" brushRef="#br0" timeOffset="2620.634">1508 503 4805 0 0,'0'-26'1793'0'0,"0"26"-640"0"0,0 0 449 0 0,0 0 192 0 0,0 0-481 0 0,0 0-673 0 0,0 0 1 0 0,0 26 128 0 0,0-26 64 0 0,0 27-129 0 0,0-1-95 0 0,0 1-65 0 0,0-1-63 0 0,0 27-97 0 0,0-26-64 0 0,0-1-95 0 0,0 27 31 0 0,0-26-96 0 0,0-1-32 0 0,0 0-32 0 0,0 1-32 0 0,0-1 0 0 0,27-26-32 0 0,-27 0 0 0 0,0 0-32 0 0,0 0 129 0 0,26 0-1 0 0,-26-26 0 0 0,27 26-64 0 0,-27-27-96 0 0,26-25 96 0 0,0 25-32 0 0,-26 1-32 0 0,27-1 32 0 0,-27 1-32 0 0,26-27 0 0 0,-26 26 0 0 0,27 1 0 0 0,-27-1 0 0 0,26 27 0 0 0,-26-26 0 0 0,27-1 0 0 0,-27 27-32 0 0,26 0 64 0 0,-26 0-32 0 0,0 0-64 0 0,0 0 32 0 0,0 0 32 0 0,0 0-32 0 0,0 27 32 0 0,0-1 0 0 0,0 1 64 0 0,0-1-64 0 0,0 1 0 0 0,0-1 32 0 0,0 27 0 0 0,0-26-32 0 0,0-1 0 0 0,27 1 0 0 0,-27-1 32 0 0,0 0-32 0 0,0-26-32 0 0,0 0 32 0 0,0 27 0 0 0,0-27-96 0 0,26 0-96 0 0,-26 0-257 0 0,0 0-448 0 0,0-27-928 0 0,0 27-1122 0 0,27-26-2594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1.5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212 27 5830 0 0,'0'0'1793'0'0,"-26"0"-480"0"0,26-27 577 0 0,-26 27-192 0 0,26 0-641 0 0,-27 0-256 0 0,27 27-65 0 0,-26-27-255 0 0,-1 0-33 0 0,27 26-160 0 0,-26 0-95 0 0,26-26-1 0 0,-27 27 0 0 0,27-1-160 0 0,-26 1 64 0 0,26-27-32 0 0,0 26 0 0 0,0-26-64 0 0,0 27 32 0 0,0-27 0 0 0,0 0-32 0 0,0 26 32 0 0,0-26-32 0 0,0 0 0 0 0,0 0 64 0 0,26 0-64 0 0,-26 0 0 0 0,27 0 32 0 0,-27 0 0 0 0,0 0-32 0 0,26 0 32 0 0,1 0 1 0 0,-27 0-1 0 0,26 0-32 0 0,-26 0 32 0 0,27 0-32 0 0,-27 0 0 0 0,26 0 0 0 0,-26 0 0 0 0,26 0 0 0 0,-26 0 0 0 0,27 0 0 0 0,-27 0 0 0 0,0 27 0 0 0,26-27 64 0 0,-26 26 64 0 0,0-26 128 0 0,0 27 0 0 0,0-1 129 0 0,0 1 63 0 0,0-1-32 0 0,0 0-127 0 0,0-26-33 0 0,-26 27-64 0 0,-1-1-64 0 0,27-26-32 0 0,-26 27-32 0 0,0-27-64 0 0,26 26 32 0 0,-27-26-64 0 0,1 0-160 0 0,-1 0-256 0 0,27 0-385 0 0,-26 0-512 0 0,26 0-769 0 0,0-26-1153 0 0,0 26-1986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1.8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27 256 0 0,'0'0'2851'0'0,"0"0"-1314"0"0,0-27-191 0 0,0 27 223 0 0,0 0 1 0 0,0 0-353 0 0,0 0-192 0 0,0 0-192 0 0,0 0-65 0 0,26 0-127 0 0,-26 27 128 0 0,0-1-65 0 0,0-26-31 0 0,0 27 32 0 0,0-1-161 0 0,0 1-95 0 0,26-1-129 0 0,-26 1-96 0 0,0-1-64 0 0,0 1-32 0 0,0-1-64 0 0,0 0-32 0 0,0 1 0 0 0,0-27 0 0 0,0 0-64 0 0,0 26-64 0 0,0-26-224 0 0,0 0-385 0 0,0 0-352 0 0,0 0-544 0 0,0 0-1090 0 0,0 0-1569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2.11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4901 0 0,'0'0'1697'0'0,"0"0"-736"0"0,0 0 192 0 0,0 0-32 0 0,0 0-672 0 0,0 0-1 0 0,0 0-192 0 0,27 27-160 0 0,-27-27-63 0 0,26 0-1 0 0,-26 0-225 0 0,0 26-1408 0 0,27-26-2691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2.46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 80 1185 0 0,'-26'-26'3876'0'0,"26"-1"-2787"0"0,0 27 0 0 0,0-26 833 0 0,0 26-65 0 0,0 0-479 0 0,0 0-353 0 0,0 0-225 0 0,0 0-287 0 0,0 0-129 0 0,0 26 385 0 0,0-26 0 0 0,0 27-193 0 0,26-1-31 0 0,-26 27 31 0 0,26-26-191 0 0,-26 25-65 0 0,0-25-160 0 0,27 52 0 0 0,-27-52-96 0 0,26 52 65 0 0,-26-26-33 0 0,27 0-32 0 0,-27 0 0 0 0,0 0-32 0 0,26 0 0 0 0,-26 0 0 0 0,0 0-96 0 0,27-27-64 0 0,-27 0-97 0 0,0 1-287 0 0,0-27-289 0 0,0 26-256 0 0,0-26-512 0 0,0 0-577 0 0,0 0-1153 0 0,0 0-1346 0 0</inkml:trace>
  <inkml:trace contextRef="#ctx0" brushRef="#br0" timeOffset="195.797">53 609 1602 0 0,'-26'-26'3427'0'0,"26"-1"-1602"0"0,-26 1-351 0 0,26 26 416 0 0,0-27-193 0 0,0 27-351 0 0,0 0-225 0 0,0 0-193 0 0,0-26-159 0 0,0 26-128 0 0,26 0-129 0 0,-26 0-191 0 0,26 0-33 0 0,1 0-96 0 0,-1 0-64 0 0,1 26-128 0 0,-1-26 64 0 0,-26 27-64 0 0,27-27 32 0 0,-1 26-96 0 0,1-26-608 0 0,-27 27-834 0 0,26-27-1729 0 0,1 26-3107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2.92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53 2338 0 0,'0'0'6246'0'0,"0"0"-4644"0"0,0 0-609 0 0,0 0 800 0 0,0 0-447 0 0,0 0-257 0 0,27 0-289 0 0,-1 0-191 0 0,-26 0-161 0 0,53 26-95 0 0,-26 1-97 0 0,-1-27-128 0 0,0 26-32 0 0,1 1-64 0 0,-27-1 0 0 0,26-26-32 0 0,-26 27-128 0 0,0-1-384 0 0,27-26-449 0 0,-27 27-673 0 0,0-27-800 0 0,26 26-1602 0 0,-26-26-2466 0 0</inkml:trace>
  <inkml:trace contextRef="#ctx0" brushRef="#br0" timeOffset="264.852">397 0 3972 0 0,'0'0'2434'0'0,"0"0"-608"0"0,0 0-353 0 0,0 0 449 0 0,0 27-256 0 0,0-1-481 0 0,-26 0 64 0 0,26 1-64 0 0,0-1-64 0 0,0 27-128 0 0,-27 0-352 0 0,1-26-33 0 0,26 26-31 0 0,-27 0-65 0 0,27-1-159 0 0,-26 1-65 0 0,26-26-160 0 0,0-1 0 0 0,-27 27-64 0 0,27-26 32 0 0,0-1-96 0 0,0 1 32 0 0,0-27-32 0 0,0 26-32 0 0,0 0-288 0 0,0-26-225 0 0,0 27-351 0 0,0-27-578 0 0,0 0-736 0 0,27 0-1153 0 0,-27 0-3620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203 228 1569 0 0,'-18'0'1442'0'0,"18"0"-1"0"0,-18 0-128 0 0,18 0-320 0 0,-19 0-32 0 0,19 0-96 0 0,-18 0-96 0 0,-1 0 128 0 0,0 16-65 0 0,1-16-223 0 0,-1 17-64 0 0,1-1-97 0 0,18 0-96 0 0,-18 0-95 0 0,-1 1-33 0 0,19 15-64 0 0,0-15 0 0 0,0-1-96 0 0,0 16 64 0 0,0-15-64 0 0,0-1-32 0 0,0 1 32 0 0,19-2 0 0 0,-19-15-31 0 0,18 17-33 0 0,0-17 128 0 0,1 0-64 0 0,-1 0 96 0 0,1-17-64 0 0,0 2 64 0 0,-1 15-32 0 0,1-33-32 0 0,-19 16 96 0 0,18 2-95 0 0,-18-18-1 0 0,18 16 0 0 0,-18 2-96 0 0,0-19 32 0 0,0 18 0 0 0,0 0 0 0 0,0 0 0 0 0,0-1-32 0 0,-18 1 32 0 0,18 0 0 0 0,0 16-32 0 0,-18-16 0 0 0,18 16 0 0 0,0 0 64 0 0,-19-17 64 0 0,19 17-32 0 0,0 0 0 0 0,0 0-96 0 0,0 17 64 0 0,0-1 0 0 0,0 0 65 0 0,19 0 95 0 0,-19 1 32 0 0,0-1-64 0 0,18 0 32 0 0,-18 0-31 0 0,18 1-33 0 0,1 0-32 0 0,-1-2 32 0 0,-18 2-160 0 0,18-1 96 0 0,1 1-32 0 0,-19-17-32 0 0,18 15-32 0 0,-18-15 32 0 0,18 0 32 0 0,-18 17-32 0 0,19-17 0 0 0,-19 0-128 0 0,0 0-256 0 0,19 0-801 0 0,-19 0-1089 0 0,0 0-1506 0 0,0-17-1953 0 0</inkml:trace>
  <inkml:trace contextRef="#ctx0" brushRef="#br0" timeOffset="1">370 82 416 0 0,'0'0'3235'0'0,"-19"0"-1825"0"0,19 0-129 0 0,0 0-32 0 0,0 0 161 0 0,0 0-161 0 0,0 0-545 0 0,0 0-255 0 0,0 0 287 0 0,0 16 225 0 0,0-16-256 0 0,0 0 0 0 0,0 16-33 0 0,0 1 1 0 0,0-1-64 0 0,19 0-65 0 0,-19 0-128 0 0,0 1-31 0 0,0 15-1 0 0,18-16-96 0 0,-18 17-95 0 0,0-1-33 0 0,0 2 32 0 0,0-2-96 0 0,0-16 32 0 0,18 16-64 0 0,-18 1 32 0 0,0-16-32 0 0,19-2-64 0 0,-1 2 64 0 0,-18-17 1 0 0,0 16-33 0 0,18-16 0 0 0,1 0 32 0 0,-19 0 32 0 0,37 0-64 0 0,-37 0 64 0 0,18-16 32 0 0,20 16-128 0 0,-38-17 0 0 0,18 2 32 0 0,0-2-32 0 0,-18 17-160 0 0,19-16-545 0 0,-19 16-1281 0 0,0-17-1761 0 0,18 17-3844 0 0</inkml:trace>
  <inkml:trace contextRef="#ctx0" brushRef="#br0" timeOffset="2">867 277 929 0 0,'0'0'4836'0'0,"-18"0"-3843"0"0,0 0 257 0 0,-1 0 415 0 0,0 0-95 0 0,1 0-513 0 0,-1 16-225 0 0,1 0-223 0 0,0 1-193 0 0,-1 0-127 0 0,19-2-65 0 0,-18 2-96 0 0,18-1-32 0 0,0 1-32 0 0,0-2 0 0 0,0 2-32 0 0,0-1 0 0 0,18-16 32 0 0,1 0-32 0 0,-19 0 129 0 0,18 0-65 0 0,0 0 32 0 0,1 0 64 0 0,-1-16 32 0 0,1-1-64 0 0,0 2 0 0 0,-19-2-31 0 0,0 1 31 0 0,18-1-64 0 0,-18 2-32 0 0,0-2 32 0 0,0 0-32 0 0,0 17 0 0 0,0-16 64 0 0,0 0 0 0 0,0 16-64 0 0,0 0 64 0 0,0 0-31 0 0,0 0 95 0 0,0 0-128 0 0,0 0-128 0 0,0 0 128 0 0,0 16-128 0 0,0 0 192 0 0,0 1-64 0 0,0 15 0 0 0,0-15 32 0 0,18-1 32 0 0,-18 16 0 0 0,0-15 0 0 0,19 16 33 0 0,-19-1 255 0 0,0 1-96 0 0,0-18 1 0 0,0 18-97 0 0,0-1 32 0 0,0 2-32 0 0,0-2-96 0 0,0-16 33 0 0,0 17-97 0 0,-19-17-32 0 0,1 17 32 0 0,18-17 0 0 0,-18 0 0 0 0,-1-16-64 0 0,19 16 64 0 0,-19-16-64 0 0,19 0-32 0 0,-18 0-192 0 0,18-16-225 0 0,0 0-544 0 0,0 0-929 0 0,0-1-1249 0 0,0-15-2370 0 0</inkml:trace>
  <inkml:trace contextRef="#ctx0" brushRef="#br0" timeOffset="3">1089 293 5765 0 0,'0'0'1954'0'0,"0"0"-384"0"0,-19 0 31 0 0,19 0 1 0 0,-18 0-481 0 0,18 16-256 0 0,-18 1-65 0 0,-2-17-95 0 0,20 32-224 0 0,0-15-33 0 0,-18-1-32 0 0,18 1-223 0 0,0-2 63 0 0,0 18-64 0 0,0-16-64 0 0,0-2-32 0 0,18-15 32 0 0,-18 17-32 0 0,20-1 1 0 0,-2-16-1 0 0,0 0 0 0 0,1 0 32 0 0,-1 0 64 0 0,1-16 32 0 0,-1-1 0 0 0,0 2-63 0 0,-18-2 31 0 0,19 1-32 0 0,-19-16 0 0 0,0 15-32 0 0,0 1-64 0 0,0-1 32 0 0,0 2-32 0 0,-19-2 32 0 0,1 0-63 0 0,0 1-1 0 0,-1 16-32 0 0,1 0 0 0 0,-19 0-32 0 0,19 0-1 0 0,-2 0-31 0 0,2 16 32 0 0,0 1-64 0 0,18 0-384 0 0,-19-2-609 0 0,19 2-801 0 0,0-1-1441 0 0,-18 1-2499 0 0</inkml:trace>
  <inkml:trace contextRef="#ctx0" brushRef="#br0" timeOffset="4">1236 244 6022 0 0,'0'0'1857'0'0,"0"-16"-223"0"0,0 16 256 0 0,0 0-129 0 0,0 0-447 0 0,0 0-417 0 0,0 0-353 0 0,0 0-320 0 0,0 16 33 0 0,0-16 31 0 0,0 17 128 0 0,0-1-128 0 0,0 0 97 0 0,18 17-193 0 0,-18-16 32 0 0,0-2-192 0 0,20 18 64 0 0,-20-16-32 0 0,0 15-32 0 0,18-16 32 0 0,-18 1-31 0 0,18-2-33 0 0,-18-15-33 0 0,0 17-255 0 0,0-17-352 0 0,0 0-674 0 0,0 0-736 0 0,19 0-1057 0 0,-19 0-1441 0 0</inkml:trace>
  <inkml:trace contextRef="#ctx0" brushRef="#br0" timeOffset="5">1181 261 4933 0 0,'0'-17'1825'0'0,"18"17"-319"0"0,0 0 223 0 0,-18-16 129 0 0,19 16-384 0 0,-1 0-546 0 0,2 0-255 0 0,16 0-192 0 0,-17 0-193 0 0,-1 0-192 0 0,19 0 0 0 0,-19 0 0 0 0,0 0-64 0 0,1 16-128 0 0,-1-16-673 0 0,-18 17-2530 0 0,19-1-3363 0 0</inkml:trace>
  <inkml:trace contextRef="#ctx0" brushRef="#br0" timeOffset="6">1642 326 7591 0 0,'0'0'1922'0'0,"0"0"-577"0"0,0 0 289 0 0,0 0 160 0 0,0 17-417 0 0,0-2-480 0 0,0 2-129 0 0,0-1-191 0 0,0 1-193 0 0,0-2-63 0 0,0 2-225 0 0,0-1 32 0 0,18 1-64 0 0,-18-2 64 0 0,0 2-128 0 0,0-1 0 0 0,19-16 0 0 0,-19 17-160 0 0,0-17-289 0 0,0 0-447 0 0,0 0-642 0 0,0 0-1409 0 0,0 0-1601 0 0</inkml:trace>
  <inkml:trace contextRef="#ctx0" brushRef="#br0" timeOffset="7">1605 147 673 0 0,'0'-16'5445'0'0,"0"16"-3940"0"0,0 0 161 0 0,0 0 160 0 0,0-17-33 0 0,0 17-640 0 0,0 0-480 0 0,0 0-385 0 0,0 0-128 0 0,18 17-32 0 0,-18-17-63 0 0,19 0-65 0 0,-19 16 32 0 0,18-16-32 0 0,-18 16-577 0 0,0-16-1857 0 0,19 16-2531 0 0</inkml:trace>
  <inkml:trace contextRef="#ctx0" brushRef="#br0" timeOffset="8">1771 17 3171 0 0,'-18'0'4548'0'0,"18"0"-3074"0"0,0-17 63 0 0,0 17 353 0 0,0 0-449 0 0,-18 0-544 0 0,18 17-224 0 0,0-17 160 0 0,0 16-65 0 0,0 0 1 0 0,0 1-96 0 0,18 15-97 0 0,-18 1-159 0 0,18-17-129 0 0,-18 16-32 0 0,19 1-64 0 0,-19-1-64 0 0,18 17 1 0 0,0-16-33 0 0,-18-1-128 0 0,0 18 96 0 0,19-18-32 0 0,-19 1 0 0 0,0-1-32 0 0,0-16-128 0 0,0 1-225 0 0,0-2-480 0 0,0 2-640 0 0,0-17-801 0 0,0 16-1313 0 0,0-16-1570 0 0</inkml:trace>
  <inkml:trace contextRef="#ctx0" brushRef="#br0" timeOffset="9">1771 375 3427 0 0,'0'-17'2979'0'0,"19"17"-1538"0"0,-19 0-287 0 0,18 0 63 0 0,0 0-320 0 0,1 0-321 0 0,-1 0-224 0 0,1 0-320 0 0,-1 0 65 0 0,0 0-65 0 0,1 0-289 0 0,0 0-1088 0 0,-1-15-1634 0 0,1 15-2402 0 0</inkml:trace>
  <inkml:trace contextRef="#ctx0" brushRef="#br0" timeOffset="10">2048 82 5189 0 0,'0'-16'1986'0'0,"0"16"-32"0"0,-19 0-33 0 0,19 0-447 0 0,0 0-609 0 0,0 16 128 0 0,0 0 128 0 0,19-16-160 0 0,-19 16-129 0 0,0 1-127 0 0,0 15-128 0 0,0-16-97 0 0,0 17-64 0 0,0-17-31 0 0,0 17-161 0 0,0-1-32 0 0,0 1 32 0 0,0-16-95 0 0,0 15-33 0 0,18-16-96 0 0,-18 1 64 0 0,0-2-32 0 0,0-15 32 0 0,0 17-32 0 0,0-17 0 0 0,0 0-32 0 0,19 0 192 0 0,-19 0 0 0 0,0-17-96 0 0,0 2-32 0 0,18-2-32 0 0,-18 1 0 0 0,0-1 0 0 0,0 2-64 0 0,18-2 64 0 0,-18 0-32 0 0,0 1-32 0 0,19 0 64 0 0,-19 0-32 0 0,0 16 0 0 0,18-17 0 0 0,-18 17 0 0 0,0-16 0 0 0,19 16 0 0 0,-19 0-32 0 0,0 0-32 0 0,0 16-32 0 0,0-16 96 0 0,0 17 0 0 0,19-1 0 0 0,-19 16 32 0 0,0-15 0 0 0,18 15-32 0 0,-18-15 0 0 0,19-1 0 0 0,-19 16 32 0 0,18-15-32 0 0,-18 16 32 0 0,18-18 0 0 0,-18 2-32 0 0,0-17 32 0 0,19 16-32 0 0,-19-16 0 0 0,0 17-64 0 0,18-17-32 0 0,-18 0-384 0 0,0 0-1026 0 0,18-17-1280 0 0,-18 17-2083 0 0,0-16-5413 0 0</inkml:trace>
  <inkml:trace contextRef="#ctx0" brushRef="#br0" timeOffset="11">2527 277 1121 0 0,'0'0'5766'0'0,"0"0"-4197"0"0,0 0-64 0 0,0 0 161 0 0,0 0-577 0 0,0 0 32 0 0,0 16-32 0 0,19-16-160 0 0,-19 16-128 0 0,0 1 96 0 0,18 0-193 0 0,-18 15-223 0 0,0-16-1 0 0,0 1-160 0 0,0 15 33 0 0,0 1-97 0 0,0-18 0 0 0,0 2-64 0 0,0-1-63 0 0,0 1-65 0 0,0-17 32 0 0,0 0-32 0 0,0 0 32 0 0,18 0 96 0 0,-18 0 160 0 0,0-17-127 0 0,19 1-97 0 0,-1-1-96 0 0,-18 2 32 0 0,0-18-32 0 0,19 1 0 0 0,0 15-32 0 0,-19-16 32 0 0,18 18 32 0 0,-18-2-64 0 0,19 0 0 0 0,-19 1 0 0 0,0 0 0 0 0,18 0 0 0 0,-18 16 0 0 0,18 0 0 0 0,-18-17 0 0 0,0 17 0 0 0,0 0 0 0 0,0 0-128 0 0,0 17 96 0 0,0-1 64 0 0,0-16 96 0 0,0 32-128 0 0,0-15 96 0 0,0 0-32 0 0,0-2 0 0 0,0 18-96 0 0,0-16 96 0 0,0-2-32 0 0,0 2 0 0 0,0-1-32 0 0,0 1 32 0 0,0-17-32 0 0,0 0 32 0 0,19 0 0 0 0,-19 0 97 0 0,18-17-33 0 0,0 17-128 0 0,-18-16 96 0 0,19-16-64 0 0,-1 15 32 0 0,-18 1-32 0 0,19-1 32 0 0,-1 2-32 0 0,-18-2 0 0 0,19 17 0 0 0,0-17 32 0 0,-19 17-64 0 0,18 0 32 0 0,-18 0 0 0 0,0-16-32 0 0,18 16 0 0 0,-18 0-32 0 0,19 16 64 0 0,-19-16 32 0 0,18 17-32 0 0,-18-17 0 0 0,0 17 0 0 0,19-2-32 0 0,-19 2 32 0 0,0-1 0 0 0,0 1 32 0 0,0-2 32 0 0,0 18-32 0 0,0-16 0 0 0,18-2-32 0 0,-18 2 0 0 0,0-17 32 0 0,0 16-32 0 0,0 1-64 0 0,0-17-225 0 0,0 0-639 0 0,0 0-866 0 0,0 15-1441 0 0,-18-15-3876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9.06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239 0 4612 0 0,'0'0'1922'0'0,"-26"0"-929"0"0,26 0 128 0 0,0 0 128 0 0,-27 0-512 0 0,27 0-289 0 0,-26 0-95 0 0,26 0-1 0 0,-27 27-128 0 0,1-27-128 0 0,26 0 1 0 0,-27 26-1 0 0,27-26-96 0 0,0 27 32 0 0,0-27 0 0 0,0 0 0 0 0,-26 0 0 0 0,26 26 0 0 0,0-26-32 0 0,0 0 0 0 0,0 0 0 0 0,0 0 0 0 0,0 0 32 0 0,0 0-32 0 0,0 0 32 0 0,0 0-32 0 0,26 0 96 0 0,-26 0-32 0 0,27 0-32 0 0,-1 0 0 0 0,1 0 0 0 0,-27 0 96 0 0,26 0-64 0 0,1 0 64 0 0,-1 0 65 0 0,0 27 31 0 0,-26-27 0 0 0,27 26 96 0 0,-1-26-63 0 0,-26 27 223 0 0,0-27-160 0 0,27 26 97 0 0,-27 1-97 0 0,0-27 128 0 0,0 26-95 0 0,0 1 127 0 0,0-27-31 0 0,0 26-65 0 0,0-26 32 0 0,-27 26 65 0 0,27-26-97 0 0,-26 0-96 0 0,26 27-31 0 0,-27-27-161 0 0,1 0 0 0 0,0 26 0 0 0,-1-26-96 0 0,1 0 64 0 0,-1 0 0 0 0,1 0-64 0 0,-1 0 32 0 0,1 0-96 0 0,-1 0-160 0 0,27 0-289 0 0,0 0-351 0 0,-26 0-546 0 0,26-26-832 0 0,0 26-1057 0 0,26 0-2883 0 0</inkml:trace>
  <inkml:trace contextRef="#ctx0" brushRef="#br0" timeOffset="320.15">398 159 1698 0 0,'0'0'3235'0'0,"0"0"-1249"0"0,0-26-1 0 0,0 26-223 0 0,0 0-417 0 0,0 0-448 0 0,0 0-256 0 0,26 0 31 0 0,-26 0-191 0 0,27 0-65 0 0,-27 26 1 0 0,26-26-97 0 0,1 27-64 0 0,-27-27-64 0 0,26 26-31 0 0,-26 1-129 0 0,26-27 64 0 0,-26 26-32 0 0,27 1-32 0 0,-27-27 0 0 0,0 26-32 0 0,26-26-160 0 0,-26 26-353 0 0,0-26-480 0 0,0 27-384 0 0,0-27-513 0 0,0 0-1313 0 0,0 26-384 0 0</inkml:trace>
  <inkml:trace contextRef="#ctx0" brushRef="#br0" timeOffset="599.699">662 80 1217 0 0,'0'0'3459'0'0,"0"0"-1697"0"0,0 0-64 0 0,0 0-65 0 0,0 0-736 0 0,0 0-224 0 0,0 0 127 0 0,0 26 129 0 0,0-26-160 0 0,-26 27-128 0 0,26-1 224 0 0,0 1-289 0 0,-27-1-63 0 0,27 27-33 0 0,-26-26-128 0 0,26 25-95 0 0,-27-25-65 0 0,27 26 0 0 0,0-27-128 0 0,0 27 32 0 0,0-26 0 0 0,-26-1-64 0 0,26 1-64 0 0,0-27 64 0 0,0 26-32 0 0,0-26-32 0 0,0 0-416 0 0,0 26-353 0 0,0-26-993 0 0,0 0-576 0 0,26-26-1249 0 0,-26 26-3204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30.33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0 450 2883 0 0,'0'0'2786'0'0,"0"0"-1729"0"0,0 0 449 0 0,0 0 63 0 0,0 0-320 0 0,0 27-256 0 0,0-1 128 0 0,0-26-224 0 0,0 27-128 0 0,0-1 0 0 0,0 1-193 0 0,0-1-127 0 0,0 0 31 0 0,0 1-95 0 0,0-1-33 0 0,0 1-64 0 0,0-1-32 0 0,0-26-31 0 0,0 0-161 0 0,0 27 32 0 0,0-27-32 0 0,0 0 128 0 0,0 0-64 0 0,0 0 192 0 0,0-27-159 0 0,0 27-129 0 0,0-26 32 0 0,27-1-32 0 0,-27 1 0 0 0,0-1 0 0 0,0 1-32 0 0,0 0 32 0 0,26-1 0 0 0,-26 1-32 0 0,0 26 0 0 0,26-27 0 0 0,-26 27-32 0 0,0-26 32 0 0,0 26 0 0 0,0 0 0 0 0,0 0 32 0 0,0 0-128 0 0,0 0 64 0 0,0 0-32 0 0,27 26 64 0 0,-27-26 0 0 0,0 27 0 0 0,0-1 0 0 0,0 1 0 0 0,0-27 0 0 0,26 26 32 0 0,-26 0-32 0 0,0 1 0 0 0,0-27 0 0 0,0 26 0 0 0,27-26 32 0 0,-27 27-32 0 0,0-27 0 0 0,0 0 32 0 0,0 0 32 0 0,26 0-32 0 0,-26-27 32 0 0,27 27-64 0 0,-27-26 32 0 0,26-1 0 0 0,-26 1-32 0 0,27 0 0 0 0,-27 26-32 0 0,0-27 64 0 0,26 1-32 0 0,-26 26 0 0 0,0-27 0 0 0,0 27 0 0 0,0 0 0 0 0,0 0 64 0 0,0 0-128 0 0,0 0 32 0 0,0 0-64 0 0,0 0 96 0 0,27 27 0 0 0,-27-27 0 0 0,0 26 0 0 0,0 1 0 0 0,0-1-32 0 0,0 0 32 0 0,0 1 0 0 0,0-1 32 0 0,0 1-32 0 0,0-1 0 0 0,0 1 0 0 0,0-27 0 0 0,0 26 32 0 0,0-26-64 0 0,0 27 32 0 0,0-27-128 0 0,0 0-385 0 0,0 0-416 0 0,0-27-384 0 0,0 27-897 0 0,26 0-2018 0 0,-26-26-4164 0 0</inkml:trace>
  <inkml:trace contextRef="#ctx0" brushRef="#br0" timeOffset="649.508">423 503 2466 0 0,'0'0'3684'0'0,"0"0"-2211"0"0,0 0-512 0 0,0 0 0 0 0,0 27 192 0 0,0-27 32 0 0,0 26-192 0 0,0 1-224 0 0,0-27-64 0 0,0 26-65 0 0,0 27-63 0 0,0-27-129 0 0,0 1 65 0 0,0-1-97 0 0,0 1-64 0 0,0-27-127 0 0,0 26-33 0 0,0-26-32 0 0,0 0-64 0 0,0 0 64 0 0,0 0 192 0 0,0 0 193 0 0,27-26-289 0 0,-27-1-96 0 0,26 1-128 0 0,-26-1 0 0 0,0 1 33 0 0,27-1-65 0 0,-27 1 32 0 0,26 0 0 0 0,-26-1-32 0 0,0 1 32 0 0,0 26-32 0 0,0-27 0 0 0,0 27 0 0 0,0 0 32 0 0,0 0 64 0 0,0 0-64 0 0,27 0-64 0 0,-27 0 0 0 0,0 0 32 0 0,0 27 32 0 0,0-27-32 0 0,0 26 0 0 0,0-26 32 0 0,26 27-32 0 0,-26-1 32 0 0,0-26-32 0 0,0 26 32 0 0,0-26-32 0 0,27 0-32 0 0,-27 27 32 0 0,0-27 32 0 0,0 0-32 0 0,0 0 64 0 0,26 0-32 0 0,-26 0 64 0 0,0 0-96 0 0,27-27 32 0 0,-27 27 0 0 0,0 0 0 0 0,26-26-32 0 0,-26 26 0 0 0,0-26 0 0 0,0 26 0 0 0,26-27 0 0 0,-26 27-32 0 0,0 0 64 0 0,0 0-32 0 0,0 0-32 0 0,0 0-32 0 0,0 0-64 0 0,0 0 128 0 0,0 27 0 0 0,0-1 0 0 0,0-26 0 0 0,0 26 32 0 0,0 1 0 0 0,0-1-32 0 0,0 1 64 0 0,0-1-64 0 0,0 1 0 0 0,0-27 0 0 0,0 26 0 0 0,0-26 0 0 0,0 27 0 0 0,0-27 0 0 0,0 0 0 0 0,0 0-192 0 0,0 0-673 0 0,0 0-512 0 0,0 0-577 0 0,0 0-865 0 0,0-27-3235 0 0</inkml:trace>
  <inkml:trace contextRef="#ctx0" brushRef="#br0" timeOffset="1017.3">794 688 448 0 0,'0'27'4837'0'0,"0"-27"-2146"0"0,0 0-866 0 0,0 0-223 0 0,0 0-289 0 0,26-27-192 0 0,-26 27-288 0 0,0 0-64 0 0,27-26-65 0 0,-1 26 1 0 0,-26-27-225 0 0,27 1-127 0 0,-27 26-33 0 0,0-26-64 0 0,26-1 33 0 0,-26 27-129 0 0,0-26-64 0 0,0 26 64 0 0,0-27-96 0 0,0 27-32 0 0,0 0-64 0 0,-26-26 64 0 0,26 26-32 0 0,-27 0-32 0 0,27 0 64 0 0,-26 0-32 0 0,26 26-32 0 0,-27-26 64 0 0,27 27-32 0 0,-26-1 64 0 0,26 1 64 0 0,0-1-64 0 0,0 0 32 0 0,0 1-32 0 0,0-1 33 0 0,26-26-1 0 0,-26 27-64 0 0,27-1 0 0 0,-27-26 32 0 0,26 27-32 0 0,1-27 32 0 0,-1 0-64 0 0,-26 0 32 0 0,27 0-64 0 0,-1 0-96 0 0,-26 0-257 0 0,26-27-287 0 0,-26 27-642 0 0,27-26-1056 0 0,-27-1-705 0 0,26 1-1761 0 0,-26-1-1955 0 0</inkml:trace>
  <inkml:trace contextRef="#ctx0" brushRef="#br0" timeOffset="1320.306">1085 27 4036 0 0,'-27'-27'4324'0'0,"27"27"-2402"0"0,0 0-193 0 0,0 0-351 0 0,0 0-449 0 0,0 27-129 0 0,0-1 65 0 0,0 1-160 0 0,0-1 31 0 0,0 27 33 0 0,27-26-481 0 0,-27 26-95 0 0,26-27-1 0 0,-26 27 0 0 0,27 0-160 0 0,-1 0 64 0 0,-26 0-64 0 0,27-27 0 0 0,-1 27-32 0 0,-26 0 32 0 0,27-27-32 0 0,-27 27-64 0 0,0-26-256 0 0,0-27-289 0 0,0 26-191 0 0,26-26-257 0 0,-26 27-513 0 0,0-27-608 0 0,0 0-961 0 0,-26 0-2274 0 0</inkml:trace>
  <inkml:trace contextRef="#ctx0" brushRef="#br0" timeOffset="1698.33">1005 477 2114 0 0,'0'0'4516'0'0,"0"-27"-2434"0"0,0 27-384 0 0,0 0 128 0 0,0 0-321 0 0,0 0-512 0 0,0 0-288 0 0,27 0-65 0 0,-1-26-95 0 0,1 26-161 0 0,-27 0-192 0 0,26 0-96 0 0,27-27-64 0 0,-26 27-64 0 0,-27 0 32 0 0,26 0-96 0 0,1 0-512 0 0,-1 0-834 0 0,-26 0-992 0 0,27 0-2306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32.35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 27 2114 0 0,'0'0'4548'0'0,"0"0"-1953"0"0,0 0-1026 0 0,0 0 33 0 0,-27 0-161 0 0,27 26-224 0 0,0 1-256 0 0,0-27-96 0 0,0 26-192 0 0,0 0-33 0 0,27 1-255 0 0,-27-1-33 0 0,0 27-96 0 0,26-26-64 0 0,-26-1-128 0 0,0 1 33 0 0,27-1-33 0 0,-27 1-32 0 0,0-27-32 0 0,26 26 0 0 0,-26-26 0 0 0,0 26-225 0 0,0-26-415 0 0,0 0-193 0 0,0 0-608 0 0,0 0-353 0 0,0-26-480 0 0,0 0-1282 0 0,0 26-736 0 0</inkml:trace>
  <inkml:trace contextRef="#ctx0" brushRef="#br0" timeOffset="1">53 27 4068 0 0,'0'0'2690'0'0,"0"0"-832"0"0,0 0 256 0 0,0 0-352 0 0,0 0-481 0 0,0 0-480 0 0,0 0-193 0 0,27 0-63 0 0,-27 0-225 0 0,26 0-64 0 0,1 0-127 0 0,-1 0-97 0 0,-26 0 0 0 0,26 26-32 0 0,1-26-64 0 0,-27 0-353 0 0,26 0-800 0 0,-26 27-1025 0 0,0-27-1858 0 0,27 26-1954 0 0</inkml:trace>
  <inkml:trace contextRef="#ctx0" brushRef="#br0" timeOffset="219.598">212 0 2274 0 0,'0'0'4580'0'0,"0"0"-2722"0"0,0 0-288 0 0,0 0-193 0 0,0 0-320 0 0,26 0-224 0 0,-26 0-161 0 0,27 27-191 0 0,-27-27-65 0 0,26 0 1 0 0,1 26-225 0 0,-27-26-64 0 0,26 0-96 0 0,1 27 0 0 0,-27-27 32 0 0,26 26-32 0 0,-26 0-128 0 0,27-26-513 0 0,-27 27-928 0 0,0-27-833 0 0,26 26-1730 0 0,1-26-641 0 0</inkml:trace>
  <inkml:trace contextRef="#ctx0" brushRef="#br0" timeOffset="817.454">291 53 1505 0 0,'0'0'4132'0'0,"-26"-26"-2210"0"0,26 26 160 0 0,0 0-160 0 0,0 0-353 0 0,0 0-319 0 0,0 0-482 0 0,0 0-159 0 0,0 0 256 0 0,26 26-65 0 0,-26 1-63 0 0,27-27-160 0 0,-27 26-65 0 0,26 0-127 0 0,1 1-65 0 0,-1-1-64 0 0,1-26-192 0 0,-1 27 128 0 0,1 26-128 0 0,-1-53 33 0 0,0 26-33 0 0,1 1-32 0 0,-27-27-32 0 0,26 26 0 0 0,-26-26-32 0 0,27 0-32 0 0,-27 0-193 0 0,0 0-127 0 0,0 0-417 0 0,0 0-576 0 0,0-26-1378 0 0,0 26-1889 0 0,-27 0-5414 0 0</inkml:trace>
  <inkml:trace contextRef="#ctx0" brushRef="#br0" timeOffset="1145.601">556 0 929 0 0,'0'0'3683'0'0,"26"0"-1537"0"0,-26 0-192 0 0,0 0 32 0 0,0 27-384 0 0,0-1-65 0 0,0-26 33 0 0,0 27-353 0 0,0-1-256 0 0,0 0 64 0 0,-26 27-193 0 0,26-26-31 0 0,-27 26-64 0 0,27 0-161 0 0,0 0-95 0 0,-26-1-97 0 0,26 1 33 0 0,-26 27-1 0 0,26-27 193 0 0,0 0 223 0 0,-27 26-479 0 0,27-53-97 0 0,0 27-192 0 0,0 0 32 0 0,0-26-32 0 0,0-1 0 0 0,0 1-64 0 0,0-1-128 0 0,0 1-160 0 0,0-27-321 0 0,0 0-704 0 0,0 0-577 0 0,0 0-800 0 0,0 0-1634 0 0,0 0-5253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49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54 96 0 0,'0'0'96'0'0,"0"0"769"0"0,0 26-160 0 0,0-26-33 0 0,0 0-95 0 0,0 0 63 0 0,0 0-127 0 0,0 0 96 0 0,0 0-1 0 0,0 0 1 0 0,0 0-161 0 0,0 0-128 0 0,0 0-31 0 0,0 0-1 0 0,0-26 192 0 0,0 26-31 0 0,0 0-97 0 0,0 0-32 0 0,0 0-31 0 0,0 0 31 0 0,0 0-64 0 0,0 0 33 0 0,0 0-97 0 0,0 0-64 0 0,0 0 32 0 0,0 0-96 0 0,0 0 0 0 0,0 0-32 0 0,0 0-64 0 0,0 0 32 0 0,0 0 32 0 0,0 0-32 0 0,0 0 32 0 0,0 0-32 0 0,0 0 64 0 0,0 0-64 0 0,0 0 0 0 0,0 0 32 0 0,0 0 0 0 0,0 0 0 0 0,0 0 64 0 0,0 0 65 0 0,0 0 287 0 0,0 0-160 0 0,0 0 1 0 0,0 0 31 0 0,0 0-64 0 0,0 0 32 0 0,0 0-95 0 0,0 0-65 0 0,0 0 64 0 0,0 0-32 0 0,0 0-64 0 0,0 0-64 0 0,0 0 96 0 0,0 0-64 0 0,0-27-32 0 0,0 27-32 0 0,0 0 0 0 0,0 0-32 0 0,0 0-64 0 0,0 0 96 0 0,0 0-64 0 0,0 27 64 0 0,0-27-32 0 0,0 0 32 0 0,0 0 0 0 0,0 0 0 0 0,0 0 32 0 0,0 26-64 0 0,0-26 32 0 0,0 0 32 0 0,0 0-32 0 0,0 0 64 0 0,0 0 32 0 0,0 0 0 0 0,0 0 0 0 0,0 0-96 0 0,26-26 97 0 0,-26 26 31 0 0,0 0 0 0 0,0 0 0 0 0,0 0-64 0 0,0-27 0 0 0,0 27 0 0 0,0 0 0 0 0,0 0-32 0 0,0 0 0 0 0,0 0 0 0 0,0 0 0 0 0,0 0-32 0 0,0 0-32 0 0,0 0 0 0 0,-26 0-32 0 0,26 0 32 0 0,0 0 0 0 0,0 0 32 0 0,0 0-32 0 0,0 0 32 0 0,0 0 0 0 0,0 0 0 0 0,0 0 0 0 0,0 0 0 0 0,0 0 0 0 0,0 0 0 0 0,0 0 0 0 0,0 27-32 0 0,0-27 64 0 0,0 0-32 0 0,0 0 32 0 0,0 0 32 0 0,0 0 64 0 0,0 0-128 0 0,0 0 32 0 0,0 0 0 0 0,0 0 32 0 0,0-27-32 0 0,0 27-32 0 0,0 0 32 0 0,0 0 1 0 0,0 0-1 0 0,0 0-32 0 0,0 0 0 0 0,0 0 0 0 0,0 0-32 0 0,0 0-33 0 0,0 0-95 0 0,0 0 160 0 0,0 0 0 0 0,0 0 0 0 0,0 0 0 0 0,0 0 32 0 0,0 0-64 0 0,0 0 32 0 0,0 0 0 0 0,0 0 0 0 0,0 0 0 0 0,0 0 0 0 0,0 0-32 0 0,0 0 64 0 0,0 0-32 0 0,0 0 0 0 0,0 27 32 0 0,0-27-64 0 0,0 0 64 0 0,0 0 64 0 0,0 0-32 0 0,0 0-31 0 0,0-27-1 0 0,0 27-32 0 0,0 0 32 0 0,0 0 0 0 0,0 0-32 0 0,0 0 32 0 0,0 0-32 0 0,0 0-32 0 0,0 0 0 0 0,0 0 32 0 0,-27 0-32 0 0,27 0 32 0 0,0 0 0 0 0,0 0-32 0 0,0 0-1 0 0,-26 0 33 0 0,26 0-32 0 0,0 0 0 0 0,0 0 32 0 0,0 0 0 0 0,0 27 0 0 0,0-27-64 0 0,0 0 64 0 0,0 0 0 0 0,0 0 0 0 0,0 0 64 0 0,0 0 33 0 0,0 0-65 0 0,26 0 32 0 0,-26 0-32 0 0,0-27 32 0 0,0 27 0 0 0,0 0-32 0 0,0 0 32 0 0,27 0 0 0 0,-27-26-32 0 0,0 26 32 0 0,0 0-32 0 0,0 0 64 0 0,0 0-96 0 0,0 0 32 0 0,0 0-32 0 0,0 0 0 0 0,-27 0-96 0 0,27 0 64 0 0,0 0 32 0 0,-26 0 0 0 0,26 0-32 0 0,0 0 32 0 0,0 26 0 0 0,0-26-64 0 0,-27 0 64 0 0,27 0 0 0 0,0 27 0 0 0,0-27 0 0 0,0 0-32 0 0,0 0 32 0 0,0 0 0 0 0,0 0 32 0 0,0 0-32 0 0,0 0 64 0 0,27 0 64 0 0,-27 0-96 0 0,0 0 0 0 0,0 0-32 0 0,0 0 32 0 0,0-27 0 0 0,26 27 32 0 0,-26 0 0 0 0,0 0-64 0 0,0 0 32 0 0,0 0 32 0 0,0-26 1 0 0,0 26-33 0 0,0 0 0 0 0,0 0-64 0 0,0 0 32 0 0,0 0-32 0 0,0 0 32 0 0,-26 0-33 0 0,26 0 1 0 0,0 0-32 0 0,0 0 96 0 0,0 0-32 0 0,0 26-32 0 0,0-26 32 0 0,0 0-32 0 0,0 0 32 0 0,0 0 0 0 0,0 0 0 0 0,0 0 0 0 0,0 0 0 0 0,0 0 32 0 0,0 0 0 0 0,0 0 0 0 0,0 0 33 0 0,0 0-1 0 0,0 0-96 0 0,0 0 64 0 0,0 0 0 0 0,26 0 0 0 0,-26 0 0 0 0,0 0 0 0 0,0-26-32 0 0,0 26 0 0 0,0 0 32 0 0,0 0-32 0 0,0 0 0 0 0,0 0 32 0 0,0 0-32 0 0,0 0 0 0 0,0 0 0 0 0,0 0-32 0 0,0 0 0 0 0,0 0 0 0 0,0 0 0 0 0,0 0 0 0 0,0 0 32 0 0,-26 0-32 0 0,26 0 64 0 0,0 0-64 0 0,0 0 32 0 0,0 0-32 0 0,0 0 32 0 0,0 0 32 0 0,0 0-161 0 0,0 0-639 0 0,0 26-642 0 0,0-26-1120 0 0,0 27-2883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7:22.2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106 36 1313 0 0,'0'0'1602'0'0,"0"0"-545"0"0,0-26 192 0 0,0 26 0 0 0,0 0-224 0 0,0 0-192 0 0,0 0-32 0 0,0 0-129 0 0,0 0-127 0 0,0 0-161 0 0,-26 26 33 0 0,26-26-65 0 0,-27 0 0 0 0,27 0-31 0 0,-26 27-65 0 0,26-27-128 0 0,0 26 0 0 0,0-26-32 0 0,0 27 96 0 0,-27-27-160 0 0,27 26 32 0 0,0 1-32 0 0,0-27 0 0 0,0 0 0 0 0,0 26 33 0 0,0-26 95 0 0,27 0-256 0 0,-27 0 96 0 0,26 0 96 0 0,-26 0-64 0 0,27 0 64 0 0,-1 0 0 0 0,-26-26-96 0 0,0 26 224 0 0,27-27 64 0 0,-27 1-95 0 0,0 26 63 0 0,0-27-32 0 0,0 27-96 0 0,0-26 32 0 0,0 26 32 0 0,0 0-95 0 0,0 0-1 0 0,-27-27 0 0 0,27 27-96 0 0,0 0 32 0 0,-26 0 0 0 0,26 0-32 0 0,0 0-32 0 0,-27 0 0 0 0,27 27 32 0 0,0-27 32 0 0,0 0-32 0 0,0 26-32 0 0,0-26 32 0 0,0 0-32 0 0,0 27 32 0 0,0-27 0 0 0,0 26 0 0 0,0-26 0 0 0,0 0 0 0 0,27 0 32 0 0,-27 0-32 0 0,26 0 32 0 0,-26 0 32 0 0,0 0-32 0 0,27-26 32 0 0,-27 26-32 0 0,0 0 32 0 0,0-27-64 0 0,0 27 64 0 0,0 0 0 0 0,0 0-32 0 0,0-26 0 0 0,0 26-32 0 0,0 0 0 0 0,-27 0 0 0 0,27 0 0 0 0,-26 0-32 0 0,26 0 0 0 0,0 0-32 0 0,-27 0 32 0 0,27 0 0 0 0,0 0-32 0 0,0 26 64 0 0,-26-26-64 0 0,26 0 64 0 0,0 27 32 0 0,0-27-64 0 0,0 0 32 0 0,0 0 0 0 0,0 26-64 0 0,0-26 64 0 0,0 0-32 0 0,0 0 32 0 0,0 0 0 0 0,0 0 64 0 0,0 0 0 0 0,0 0-32 0 0,0 0-32 0 0,0-26 0 0 0,0 26 64 0 0,0 0-64 0 0,0 0 32 0 0,0 0-64 0 0,0 0-96 0 0,0 0-32 0 0,0 0-225 0 0,0 26-511 0 0,0-26-482 0 0,0 0-1056 0 0,0 27-1858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7:39.2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53 769 0 0,'0'0'384'0'0,"0"0"0"0"0,0 0 1 0 0,0 0 63 0 0,0 0 97 0 0,0 0 31 0 0,0 0 1 0 0,0 0-129 0 0,0 0-95 0 0,0 0 63 0 0,0 0-128 0 0,0 0-64 0 0,0 0-31 0 0,0 0-129 0 0,0 0-32 0 0,0 0 32 0 0,0 0 0 0 0,0 0 64 0 0,0 0-32 0 0,0 0 0 0 0,-26 0 0 0 0,26 0-64 0 0,0 0 128 0 0,0 27-95 0 0,0-27 31 0 0,0 0-32 0 0,0 0 0 0 0,0 0-32 0 0,0 0 0 0 0,0 0 64 0 0,0 0-32 0 0,0 0 32 0 0,0 0 32 0 0,0 0 128 0 0,0 0-63 0 0,0 0 191 0 0,0 0-160 0 0,0 0-96 0 0,0 0 0 0 0,0 0 1 0 0,0-27 95 0 0,0 27-64 0 0,0 0 96 0 0,0 0-64 0 0,0 0-32 0 0,0 0 1 0 0,0 0-33 0 0,0 0 64 0 0,0 0-64 0 0,0 0-32 0 0,0 0-96 0 0,0 0 32 0 0,0 0-32 0 0,0 0 0 0 0,0 0 0 0 0,0 0 0 0 0,0 0 0 0 0,0 0 0 0 0,0 0 0 0 0,0 27 0 0 0,0-27 32 0 0,0 0-32 0 0,0 0 64 0 0,0 0-32 0 0,0 0 32 0 0,0 0-32 0 0,0 0 32 0 0,26 0 0 0 0,-26 0-31 0 0,0-27-1 0 0,0 27-32 0 0,0 0 64 0 0,0 0-32 0 0,0 0 64 0 0,0 0-32 0 0,0-26-64 0 0,0 26 64 0 0,0 0-32 0 0,0 0 0 0 0,0 0-32 0 0,0 0-32 0 0,-26 0 0 0 0,26 0 32 0 0,0 26-32 0 0,0-26 32 0 0,0 0 0 0 0,0 27 0 0 0,0-27 0 0 0,0 26 0 0 0,0-26 0 0 0,0 0 32 0 0,0 27-32 0 0,0-27 0 0 0,0 0 32 0 0,26 0 0 0 0,-26 0 64 0 0,0 0-96 0 0,27 0 32 0 0,-27-27 32 0 0,26 27 64 0 0,-26 0 0 0 0,0-26-64 0 0,0 26 97 0 0,0-27-1 0 0,0 27-32 0 0,0-26 0 0 0,0 26-32 0 0,0 0-32 0 0,0-27 64 0 0,0 27-64 0 0,0 0-96 0 0,0 0 64 0 0,0 0-32 0 0,-26 0-32 0 0,26 0 64 0 0,-27 0-96 0 0,27 0 64 0 0,0 0-32 0 0,-26 27 0 0 0,26-27 32 0 0,0 26 0 0 0,0-26 0 0 0,0 27 0 0 0,0-27 32 0 0,0 26-32 0 0,0-26 0 0 0,0 0 0 0 0,26 0 32 0 0,-26 0 32 0 0,0 0-96 0 0,27 0 96 0 0,-27 0-64 0 0,26-26 32 0 0,-26 26 0 0 0,0 0-32 0 0,0-27 32 0 0,27 27 0 0 0,-27 0 0 0 0,0-26-32 0 0,0 26 32 0 0,0 0-32 0 0,0 0 33 0 0,0 0-1 0 0,0-27-64 0 0,-27 27 32 0 0,27 0-33 0 0,-26 0 1 0 0,26 0 32 0 0,-27 0 0 0 0,27 0-32 0 0,0 27 0 0 0,-26-27 0 0 0,26 0 32 0 0,0 0-32 0 0,0 26 32 0 0,0-26 0 0 0,0 0 0 0 0,0 27 0 0 0,0-27 0 0 0,0 0 0 0 0,0 0 0 0 0,0 26 0 0 0,0-26 32 0 0,0 0-32 0 0,0 0 32 0 0,26 0 32 0 0,-26 0-32 0 0,0 0 1 0 0,0 0-33 0 0,0-26 0 0 0,0 26 32 0 0,0 0 0 0 0,27 0-32 0 0,-27 0 32 0 0,0 0 32 0 0,0-27-64 0 0,0 27 0 0 0,0 0 32 0 0,0 0-32 0 0,0 0 0 0 0,0 0 0 0 0,-27 0 0 0 0,27 0-32 0 0,0 0-32 0 0,0 0-32 0 0,0 0 31 0 0,0 0 65 0 0,0 0 0 0 0,0 0 0 0 0,0 27-32 0 0,0-27 32 0 0,0 0 0 0 0,0 0 32 0 0,0 26-32 0 0,0-26 0 0 0,0 0 0 0 0,0 0 0 0 0,0 0 0 0 0,0 0 0 0 0,27 0 0 0 0,-27 0 0 0 0,0 0 65 0 0,0 0 31 0 0,0 0-32 0 0,0 0-64 0 0,0-26 32 0 0,0 26-64 0 0,0 0 32 0 0,0-27 0 0 0,0 27 0 0 0,-27 0 0 0 0,27-26 0 0 0,0 26 0 0 0,0 0 0 0 0,-26 0 32 0 0,26 0-32 0 0,0 0 0 0 0,0 0 0 0 0,0 0-32 0 0,0 0-64 0 0,0 0 32 0 0,0 0 31 0 0,0 0 33 0 0,0 0-32 0 0,0 0 32 0 0,0 0 0 0 0,0 0 0 0 0,0 0 32 0 0,0 0-64 0 0,0 0 32 0 0,0 0 32 0 0,0 26-64 0 0,0-26 64 0 0,0 0-32 0 0,0 0 0 0 0,26 0-256 0 0,-26 27-1537 0 0,0-27-1955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8:51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1569 0 0,'0'0'1346'0'0,"0"0"-770"0"0,-27 0-319 0 0,27 26 159 0 0,0-26 289 0 0,0 0-193 0 0,0 26-192 0 0,0-26-159 0 0,0 0 63 0 0,0 0-32 0 0,0 0 64 0 0,0 0 97 0 0,0 0 159 0 0,0 0 97 0 0,0 0-33 0 0,0 0-31 0 0,27 0-129 0 0,-27-26-32 0 0,0 26-63 0 0,0 0-65 0 0,0 0 0 0 0,0-26 32 0 0,0 26-159 0 0,0 0 63 0 0,0 0-96 0 0,0 0-32 0 0,0 0-32 0 0,-27 0 32 0 0,27 0-64 0 0,0 0-64 0 0,0 0 64 0 0,0 0-32 0 0,0 0 32 0 0,0 26 0 0 0,-26-26 0 0 0,26 0 32 0 0,0 0-32 0 0,0 0 0 0 0,0 26 64 0 0,0-26-64 0 0,0 0 0 0 0,0 0 0 0 0,26 0 32 0 0,-26 0 0 0 0,0 0 64 0 0,27 0-64 0 0,-27 0 0 0 0,0-26 0 0 0,0 26 32 0 0,0 0-32 0 0,0 0 32 0 0,26-26-32 0 0,-26 26-32 0 0,0 0 32 0 0,0 0-32 0 0,0 0 32 0 0,0 0-32 0 0,0 0 0 0 0,0 0 0 0 0,-26 0-32 0 0,26 0-32 0 0,0 0 96 0 0,0 0-32 0 0,0 0-32 0 0,0 0 32 0 0,-27 26 0 0 0,27-26 0 0 0,0 0 0 0 0,0 0-32 0 0,0 0 32 0 0,0 0 32 0 0,27 0 0 0 0,-27 0-32 0 0,0 0 64 0 0,26 0-64 0 0,-26 0 33 0 0,27-26 31 0 0,-27 26 32 0 0,0-27 64 0 0,26 27-64 0 0,-26 0 32 0 0,0-26 0 0 0,0 26-32 0 0,0 0 0 0 0,0 0 0 0 0,0 0-64 0 0,0 0-32 0 0,0 0 0 0 0,0 0-64 0 0,-26 0 0 0 0,26 0 32 0 0,0 0-64 0 0,0 0-448 0 0,0 26-417 0 0,0-26-641 0 0,0 0-928 0 0,0 27-1122 0 0</inkml:trace>
  <inkml:trace contextRef="#ctx0" brushRef="#br0" timeOffset="1087.71">133 0 96 0 0,'0'0'352'0'0,"0"0"1090"0"0,0 0-738 0 0,-26 27-31 0 0,26-27-160 0 0,0 0-33 0 0,0 0-128 0 0,0 26-31 0 0,0-26-97 0 0,0 0-96 0 0,0 0-64 0 0,0 0 64 0 0,0 27 32 0 0,0-27-32 0 0,0 0-63 0 0,0 0 127 0 0,0 0-32 0 0,0 0 256 0 0,0 0 321 0 0,0 0 192 0 0,0 0-449 0 0,0 0-95 0 0,0 0-65 0 0,0 0 0 0 0,0 0-31 0 0,0 0-97 0 0,0-27 64 0 0,0 27-64 0 0,0 0-32 0 0,0 0-64 0 0,0 0 0 0 0,-27 0 1 0 0,27 0-65 0 0,0 0-64 0 0,0 0 32 0 0,0 0-65 0 0,0 0 65 0 0,0 0 0 0 0,0 0 0 0 0,0 0-32 0 0,0 0 32 0 0,0 27 32 0 0,0-27-32 0 0,0 0 0 0 0,0 0 0 0 0,0 0 0 0 0,0 0 65 0 0,0 0-33 0 0,0 0 96 0 0,0 0-32 0 0,0 0 0 0 0,0 0 32 0 0,0-27 32 0 0,0 27 0 0 0,0 0-64 0 0,0-26 0 0 0,0 26-31 0 0,0 0 31 0 0,0 0-96 0 0,0 0 32 0 0,0 0-32 0 0,0-27 32 0 0,0 27-32 0 0,-26 0 0 0 0,26 0 0 0 0,0 0-32 0 0,0 0 32 0 0,0 0-32 0 0,0 0 32 0 0,0 0-64 0 0,-27 27 64 0 0,27-27-32 0 0,0 0 32 0 0,0 0 0 0 0,0 0 0 0 0,0 26 0 0 0,0-26 0 0 0,0 0-32 0 0,0 0 32 0 0,0 0 0 0 0,0 0 0 0 0,0 0 128 0 0,0 0-32 0 0,0 0-64 0 0,0 0-32 0 0,0 0 0 0 0,0 0 32 0 0,0-26-32 0 0,0 26 32 0 0,0 0-32 0 0,0 0 0 0 0,0 0 0 0 0,0 0 0 0 0,0 0 0 0 0,0 0 0 0 0,0 0-32 0 0,0 0 0 0 0,0 0-32 0 0,0 0-161 0 0,0 0 97 0 0,0 0-32 0 0,0 0-64 0 0,0 0 0 0 0,0 0 32 0 0,0 0 128 0 0,0 0 96 0 0,0 0-32 0 0,0 0-32 0 0,0 0 96 0 0,0 0 32 0 0,0 0-64 0 0,0 0-32 0 0,0 0 32 0 0,0 0-32 0 0,0 0 0 0 0,0 0 0 0 0,0 0 0 0 0,0 0 0 0 0,0-27-32 0 0,0 27-64 0 0,0 0 0 0 0,0 0 128 0 0,0 0-32 0 0,-26 0 0 0 0,26 27-32 0 0,0-27 0 0 0,0 0 32 0 0,0 0 0 0 0,0 0 0 0 0,0 0 0 0 0,0 0-33 0 0,0 0 33 0 0,0 0 0 0 0,0 0 33 0 0,0 0 31 0 0,0 0-32 0 0,0 0 96 0 0,0 0-96 0 0,0 0 0 0 0,0 0-32 0 0,0 0 0 0 0,0 0 0 0 0,0 0 0 0 0,0 0 0 0 0,0 0-32 0 0,0 0-32 0 0,0 0-64 0 0,0 0 64 0 0,0 0-97 0 0,0 0-1792 0 0,0 0-834 0 0,0 26-1249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41:31.921"/>
    </inkml:context>
    <inkml:brush xml:id="br0">
      <inkml:brushProperty name="width" value="0.1" units="cm"/>
      <inkml:brushProperty name="height" value="0.1" units="cm"/>
      <inkml:brushProperty name="color" value="#00A0D7"/>
    </inkml:brush>
    <inkml:brush xml:id="br1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5451 119 64 0 0,'0'0'1185'0'0,"0"0"-512"0"0,0 0-1 0 0,0 0 97 0 0,0 0 32 0 0,0 0-64 0 0,0 0-65 0 0,0 0-63 0 0,0 0-33 0 0,0 0 97 0 0,0 0 32 0 0,0 0-65 0 0,0 0-31 0 0,0 0 31 0 0,0 0-31 0 0,0 0 0 0 0,0 0-1 0 0,0 0-95 0 0,0 0-33 0 0,0 0-95 0 0,0 0-65 0 0,0 0-128 0 0,0 0-32 0 0,0 0 0 0 0,0 0-96 0 0,0 0 129 0 0,0 0-33 0 0,-27 27 96 0 0,27-27-192 0 0,-26 26 64 0 0,26-26-64 0 0,-26 27 64 0 0,26-1-64 0 0,-27-26 64 0 0,27 27-63 0 0,-26-1 31 0 0,-1 1 0 0 0,1-1-32 0 0,26 27 64 0 0,-27-27-32 0 0,1 1-32 0 0,-1-1 64 0 0,27 1-96 0 0,-26 26 32 0 0,-1-27 0 0 0,1 1 0 0 0,-1-1 0 0 0,1 27 1 0 0,26-26-33 0 0,-26-1 0 0 0,-1 0-32 0 0,1 1 0 0 0,-1-1 32 0 0,27 27 0 0 0,-26-26-32 0 0,26-1 32 0 0,-27 1 0 0 0,1-1-32 0 0,-1 1 32 0 0,1 25 0 0 0,26-25-32 0 0,-27-1 0 0 0,1 27 32 0 0,0-26 0 0 0,-27 26-32 0 0,26-27 96 0 0,-26 27-64 0 0,27 0 32 0 0,-27 0-64 0 0,26-27 128 0 0,-26 27-32 0 0,1 0 64 0 0,-1 0-64 0 0,26 0 33 0 0,-26 0-33 0 0,0 0 0 0 0,27 0 0 0 0,-27 0 0 0 0,0 0-32 0 0,27 0-32 0 0,-27-1 0 0 0,0-25 32 0 0,0 26-32 0 0,0 0 0 0 0,0 0-32 0 0,0 0 32 0 0,-26-1 32 0 0,26 1-32 0 0,0 0 32 0 0,-26 0-32 0 0,26 27 64 0 0,0-27-31 0 0,-27-1-33 0 0,27 1 0 0 0,-26 27-32 0 0,0-27 64 0 0,26 26 0 0 0,-27 0 0 0 0,1 1-32 0 0,-27-1 96 0 0,27 1-64 0 0,-1-1-32 0 0,-25 0 0 0 0,25 27 64 0 0,-26-27-32 0 0,1 27 96 0 0,25-26-96 0 0,1-1 97 0 0,-1 27-65 0 0,-25-27 64 0 0,25 1-64 0 0,27-1 0 0 0,-26 0-32 0 0,0 1 96 0 0,-1-27-96 0 0,1 26 32 0 0,-1-26 65 0 0,1 26-33 0 0,0 1-64 0 0,26-27 32 0 0,-27 26 0 0 0,27-26 32 0 0,-26 26-96 0 0,26 1 0 0 0,0-27 32 0 0,0 26 0 0 0,0-26-32 0 0,0 0 0 0 0,1 0 32 0 0,25 0-32 0 0,-26-27-32 0 0,27 27 32 0 0,-1-27 0 0 0,1 27-32 0 0,-27-26 32 0 0,26-1-32 0 0,1 27-32 0 0,0-26 64 0 0,-1-1-32 0 0,1 1 0 0 0,-1-1 0 0 0,1 1 32 0 0,-1-1-32 0 0,27 0 32 0 0,-26 1-32 0 0,26-1 0 0 0,-27-26 33 0 0,27 27-33 0 0,0-27 0 0 0,0 0 0 0 0,0 0 0 0 0,0 0 0 0 0,0 0 0 0 0,0 0 32 0 0,0 0-32 0 0,0 26 0 0 0,-26-26 0 0 0,26 0 0 0 0,0 0-32 0 0,0 0-1 0 0,-27 0-63 0 0,27 0-64 0 0,-26 0-96 0 0,26 0-449 0 0,0 0-256 0 0,0 0-320 0 0,0 0-448 0 0,-27 0-994 0 0,27-26-2114 0 0,0 26-3522 0 0</inkml:trace>
  <inkml:trace contextRef="#ctx0" brushRef="#br1" timeOffset="52997.077">4793 53 1217 0 0,'0'0'2787'0'0,"0"0"-1506"0"0,0 0 192 0 0,0-26 33 0 0,-26 26-65 0 0,26 0-192 0 0,0 0-128 0 0,0 0-256 0 0,0 0-256 0 0,0 0-97 0 0,-27 0-95 0 0,27 0 95 0 0,0 26-63 0 0,0-26-97 0 0,-26 27-32 0 0,26-27 1 0 0,0 0-97 0 0,0 26 32 0 0,0-26-96 0 0,0 27-32 0 0,0-27-32 0 0,0 0 65 0 0,0 0-33 0 0,0 0 96 0 0,26 0 64 0 0,-26 0 0 0 0,0 0-63 0 0,0 0-33 0 0,27-27 32 0 0,-27 27-192 0 0,0-26 64 0 0,0 26-32 0 0,0 0-32 0 0,0-27-32 0 0,0 27 64 0 0,0 0-32 0 0,0 0 0 0 0,0-26-32 0 0,-27 26 0 0 0,27 0 0 0 0,0 0-32 0 0,-26 26 32 0 0,26-26-32 0 0,0 0 0 0 0,0 27 0 0 0,-27-27 32 0 0,27 26 0 0 0,0-26 0 0 0,0 0 0 0 0,0 27 0 0 0,0-27 0 0 0,27 0 32 0 0,-27 0 32 0 0,26 0 32 0 0,-26 0-64 0 0,27 0-64 0 0,-27-27 64 0 0,26 27 0 0 0,-26-26 0 0 0,0 26 1 0 0,0-27-1 0 0,0 27 0 0 0,0 0 0 0 0,0-26-32 0 0,0 26 0 0 0,0 0 0 0 0,0 0 0 0 0,-26 0 0 0 0,26 0 0 0 0,-27 0 0 0 0,1 0-32 0 0,26 26 32 0 0,-27-26 0 0 0,27 27-32 0 0,-26-27 32 0 0,26 26 0 0 0,0-26 0 0 0,0 27 0 0 0,0-27 0 0 0,0 0 0 0 0,0 0 0 0 0,0 0 32 0 0,0 0 0 0 0,0 0 0 0 0,0 0 0 0 0,26 0 32 0 0,-26 0-32 0 0,0-27 32 0 0,27 27-64 0 0,-27-26 0 0 0,0 26 0 0 0,0-27-32 0 0,0 27 96 0 0,0 0-64 0 0,0 0 0 0 0,0-26 32 0 0,0 26-32 0 0,0 0 0 0 0,-27 0 0 0 0,27 0-32 0 0,0 0-32 0 0,-26 0 96 0 0,26 26-32 0 0,0-26 0 0 0,0 27-32 0 0,0-27 64 0 0,0 26-32 0 0,0-26 0 0 0,0 0 0 0 0,0 27-32 0 0,0-27 64 0 0,0 0-32 0 0,0 0-32 0 0,0 0 96 0 0,0 0 32 0 0,0 0-32 0 0,26-27-64 0 0,-26 27 0 0 0,0-26 0 0 0,27 26 0 0 0,-27-27 32 0 0,0 27-32 0 0,0-26 0 0 0,0 26 32 0 0,0 0-32 0 0,0-27 0 0 0,0 27 0 0 0,0 0 0 0 0,0 0-32 0 0,0 0-64 0 0,-27 0-481 0 0,27 0-704 0 0,-26 27-737 0 0,26-27-1441 0 0,0 26-3556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40:17.740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1033 794 2562 0 0,'-27'0'4581'0'0,"27"0"-3236"0"0,0 0-288 0 0,0 0 288 0 0,-26 27-31 0 0,26-27-450 0 0,0 26-191 0 0,0-26-128 0 0,-27 27-97 0 0,27-27-96 0 0,0 0-128 0 0,0 26-63 0 0,0-26-65 0 0,0 0-32 0 0,0 0 64 0 0,0 0 32 0 0,0 0 64 0 0,0 0 129 0 0,0 0 127 0 0,0 0-192 0 0,27 0-95 0 0,-27-26-65 0 0,0 26 0 0 0,0-27-32 0 0,0 27 0 0 0,0 0-32 0 0,-27 0 0 0 0,27-26 32 0 0,0 26-64 0 0,-26 0 0 0 0,26 0-32 0 0,0 0-32 0 0,-27 26 0 0 0,27-26 32 0 0,0 27 0 0 0,0-27 0 0 0,0 26-32 0 0,0 1 32 0 0,0-27 32 0 0,0 26-32 0 0,0-26 32 0 0,0 0-32 0 0,27 27 0 0 0,-27-27 32 0 0,0 0 32 0 0,26 0 0 0 0,-26 0 0 0 0,0 0 0 0 0,27 0 1 0 0,-27-27-1 0 0,0 27-32 0 0,0-26-32 0 0,0 26-32 0 0,0 0 64 0 0,0-27 0 0 0,0 27 0 0 0,0-26 0 0 0,0 26-32 0 0,0 0 0 0 0,0 0 0 0 0,0 0-64 0 0,-27 0-161 0 0,27 0-703 0 0,0 0-1186 0 0,0 26-1698 0 0,0-26-3971 0 0</inkml:trace>
  <inkml:trace contextRef="#ctx0" brushRef="#br0" timeOffset="667.746">715 1271 1666 0 0,'0'0'2274'0'0,"0"0"-1409"0"0,0 26-193 0 0,0-26 257 0 0,0 0 0 0 0,0 0-224 0 0,0 0-161 0 0,0 26-95 0 0,0-26-33 0 0,0 0-32 0 0,0 0 33 0 0,0 0 31 0 0,0 0 1 0 0,0 0 255 0 0,0 0 193 0 0,0 0-192 0 0,0 0-321 0 0,0-26 32 0 0,0 26-31 0 0,0 0-65 0 0,-26-26 97 0 0,26 26-97 0 0,0 0 32 0 0,0 0-160 0 0,0 0 33 0 0,0 0-161 0 0,-27 0-64 0 0,27 0 0 0 0,0 26 32 0 0,0-26-32 0 0,0 26 32 0 0,0-26 0 0 0,0 0-32 0 0,0 27 32 0 0,0-27-32 0 0,0 26 32 0 0,0-26 0 0 0,0 0 0 0 0,0 0 64 0 0,27 0-32 0 0,-27 0 64 0 0,0 0-32 0 0,0 0 32 0 0,26 0-64 0 0,-26-26 129 0 0,0 26-1 0 0,0-27 0 0 0,0 27 0 0 0,0 0-128 0 0,0-26 96 0 0,0 26-64 0 0,0 0 1 0 0,-26 0-33 0 0,26 0-32 0 0,0 0-32 0 0,-27 0 0 0 0,27 0-32 0 0,0 0 0 0 0,0 0 32 0 0,0 0-32 0 0,0 0 32 0 0,0 0 0 0 0,0 26 0 0 0,0-26-65 0 0,0 0-287 0 0,0 0-705 0 0,0 0-833 0 0,0 27-1345 0 0,0-27-2754 0 0</inkml:trace>
  <inkml:trace contextRef="#ctx0" brushRef="#br0" timeOffset="1272.039">1 1588 3587 0 0,'0'0'2339'0'0,"0"27"-1282"0"0,0-27-225 0 0,0 0 418 0 0,0 0 159 0 0,0 26-480 0 0,0-26-353 0 0,0 26-63 0 0,26-26 31 0 0,-26 0 65 0 0,27 27-161 0 0,-27-27-95 0 0,0 0-1 0 0,26 0 0 0 0,-26 0 193 0 0,27 0-33 0 0,-27-27-223 0 0,26 27 63 0 0,-26-26-128 0 0,26 26 32 0 0,-26-26 1 0 0,0 26-33 0 0,0-27 0 0 0,0 1 0 0 0,0 26 33 0 0,0 0-97 0 0,0 0-32 0 0,0-27 96 0 0,-26 27-96 0 0,26 0-32 0 0,-26 0 0 0 0,26 0-64 0 0,0 27 0 0 0,0-27 0 0 0,-27 26-32 0 0,27-26 32 0 0,0 27 32 0 0,0-27-31 0 0,0 26-1 0 0,0-26 32 0 0,0 26-64 0 0,0-26 0 0 0,0 0 32 0 0,0 0 96 0 0,0 0-32 0 0,27 0 64 0 0,-27 0 0 0 0,0-26-96 0 0,0 26 32 0 0,0-26-64 0 0,0 26 0 0 0,0 0 0 0 0,0 0-32 0 0,0 0-384 0 0,0 0-769 0 0,0 26-1217 0 0,0 0-1922 0 0,26-26-4677 0 0</inkml:trace>
  <inkml:trace contextRef="#ctx0" brushRef="#br0" timeOffset="1836.226">1562 1879 6726 0 0,'0'0'2210'0'0,"0"0"-384"0"0,-27 0 256 0 0,27 0-224 0 0,-26 0-545 0 0,26 0-256 0 0,-27 0-160 0 0,27 0-192 0 0,0 27-129 0 0,0-27-159 0 0,0 0-193 0 0,0 26-32 0 0,0-26-32 0 0,0 0-96 0 0,0 26 64 0 0,0-26-64 0 0,0 0 97 0 0,0 0-97 0 0,0 0 96 0 0,27 0-32 0 0,-27 0 0 0 0,26-26-96 0 0,1 0 32 0 0,-27 26 0 0 0,0-27 0 0 0,0 27 0 0 0,0-26 32 0 0,0 26-64 0 0,-27-27 129 0 0,1 27-33 0 0,26 0 0 0 0,-27 0-64 0 0,1 0 32 0 0,26 0-32 0 0,-27 0-64 0 0,1 27 0 0 0,0-27 0 0 0,26 26 0 0 0,-27 1 0 0 0,27-27 0 0 0,0 26 0 0 0,0 0 0 0 0,-26-26 0 0 0,26 0 0 0 0,0 27 0 0 0,0-27 0 0 0,26 0 0 0 0,-26 0 32 0 0,0 0 64 0 0,0 0-32 0 0,27-27 32 0 0,-27 27-32 0 0,0-26-32 0 0,0 0 0 0 0,0 26 0 0 0,0-27-32 0 0,0 27 32 0 0,0 0 0 0 0,0-26-32 0 0,-27 26-32 0 0,27 0 0 0 0,0 0-32 0 0,0 26-160 0 0,-26 1-769 0 0,26-27-865 0 0,0 26-1441 0 0,0 0-3875 0 0</inkml:trace>
  <inkml:trace contextRef="#ctx0" brushRef="#br0" timeOffset="2376.253">2832 1879 10250 0 0,'-27'-26'1825'0'0,"27"26"-159"0"0,0 0 640 0 0,0 0-576 0 0,-26 0-545 0 0,26 0-352 0 0,0 0-161 0 0,-27 0-159 0 0,27 0-129 0 0,0 26 33 0 0,0-26-193 0 0,0 27-32 0 0,0-27-32 0 0,0 26-128 0 0,0 0 96 0 0,0-26-32 0 0,0 27-64 0 0,27-27 97 0 0,-27 0-97 0 0,26 0 96 0 0,-26 0 0 0 0,27 0 0 0 0,-1-27-64 0 0,-26 1-64 0 0,27 26 32 0 0,-27-26 0 0 0,0-1 32 0 0,0 27-32 0 0,0 0 0 0 0,-27-26-32 0 0,27 26 32 0 0,-26 0-32 0 0,26 0 0 0 0,-27 0-32 0 0,1 0 32 0 0,-1 26 0 0 0,1-26-32 0 0,26 27 32 0 0,-27-1 0 0 0,27 0 0 0 0,-26-26 0 0 0,26 27-32 0 0,0-1 32 0 0,0-26 0 0 0,0 27 0 0 0,0-27 0 0 0,0 0 32 0 0,26 0-32 0 0,-26 0 64 0 0,27 0 32 0 0,-1 0 0 0 0,1 0-96 0 0,-27-27 96 0 0,26 27 33 0 0,-26-26 95 0 0,0 26-32 0 0,0 0-32 0 0,0-27-32 0 0,0 27-32 0 0,0 0-96 0 0,0 0 0 0 0,-26 0-64 0 0,26 0-256 0 0,0 0-737 0 0,0 0-929 0 0,0 0-1313 0 0,0 0-3844 0 0</inkml:trace>
  <inkml:trace contextRef="#ctx0" brushRef="#br0" timeOffset="3020.362">2276 874 4420 0 0,'0'0'2467'0'0,"0"0"-898"0"0,0 26-480 0 0,0 1 96 0 0,0-27 0 0 0,0 26 0 0 0,0 1-64 0 0,0-27-32 0 0,0 26-352 0 0,0 0-192 0 0,0-26-129 0 0,0 0-96 0 0,0 27-63 0 0,0-27-1 0 0,0 0 32 0 0,27 0-32 0 0,-27 0 129 0 0,0-27-65 0 0,26 27-96 0 0,-26-26-96 0 0,27 0 1 0 0,-27 26-33 0 0,0-27-64 0 0,0 1 32 0 0,0 26 0 0 0,0-27-32 0 0,0 27 32 0 0,0 0-32 0 0,0 0 32 0 0,-27-26-64 0 0,27 26 64 0 0,0 0-64 0 0,0 0-64 0 0,0 0-32 0 0,0 26 64 0 0,0-26 32 0 0,0 27 32 0 0,0-27-64 0 0,0 0 64 0 0,0 0-32 0 0,0 0 32 0 0,0 0-32 0 0,0 26 32 0 0,0-26 0 0 0,0 0 32 0 0,0 0 0 0 0,0 0-32 0 0,0 0-32 0 0,0 0-96 0 0,0 0-801 0 0,27 0-1569 0 0,-27 0-2435 0 0</inkml:trace>
  <inkml:trace contextRef="#ctx0" brushRef="#br0" timeOffset="5896.612">2488 3176 3203 0 0,'0'-27'4388'0'0,"-27"27"-3203"0"0,27 0-160 0 0,0 0 256 0 0,-26 0 33 0 0,26 0-321 0 0,0 0-289 0 0,0 27-95 0 0,0-27-129 0 0,0 0-63 0 0,0 26-1 0 0,0-26-224 0 0,0 26-64 0 0,0-26 1 0 0,0 0-97 0 0,0 27 96 0 0,0-27 0 0 0,26 0 64 0 0,-26 0-32 0 0,27-27 0 0 0,-27 27-32 0 0,0-26 1 0 0,0 0-33 0 0,26 26 0 0 0,-26-27-96 0 0,0 1 160 0 0,0 26-32 0 0,-26 0 32 0 0,26-27-96 0 0,0 27 64 0 0,-27 0 0 0 0,27 0-31 0 0,0 0-97 0 0,0 0 64 0 0,-26 0 0 0 0,26 0-32 0 0,0 0 0 0 0,0 27 0 0 0,0-27 0 0 0,0 0 0 0 0,0 0 64 0 0,0 0-32 0 0,-27 0-64 0 0,27 0 128 0 0,0 0-32 0 0,0 0 0 0 0,0 0-64 0 0,0 0-256 0 0,0 0-961 0 0,0 26-1634 0 0,-26-26-2978 0 0</inkml:trace>
  <inkml:trace contextRef="#ctx0" brushRef="#br0" timeOffset="6512.53">1112 3361 5765 0 0,'0'0'1922'0'0,"-26"0"-737"0"0,26 0-256 0 0,0 0 192 0 0,0 26-128 0 0,0-26-288 0 0,0 27-193 0 0,0-27-159 0 0,0 26-33 0 0,0-26-128 0 0,0 0-32 0 0,0 0-64 0 0,26 0 65 0 0,-26 0 127 0 0,26 0 32 0 0,-26 0 33 0 0,0 0-33 0 0,27-26-96 0 0,-27 26 32 0 0,0-27-31 0 0,0 27-33 0 0,0-26 32 0 0,0 26-96 0 0,0 0 32 0 0,0 0-32 0 0,-27 0-96 0 0,27 0 32 0 0,0 0-64 0 0,-26 0 0 0 0,26 0-32 0 0,0 0 32 0 0,-26 26 0 0 0,26 1 0 0 0,0-27 32 0 0,0 26-32 0 0,0-26 0 0 0,0 27 0 0 0,0-27-32 0 0,26 0 32 0 0,-26 0 32 0 0,0 0 32 0 0,26 0 1 0 0,-26 0-1 0 0,27 0 0 0 0,-27 0 32 0 0,0 0 0 0 0,0-27 32 0 0,0 27-64 0 0,0 0-32 0 0,0 0-32 0 0,0 0-288 0 0,0 0-1634 0 0,0 0-1922 0 0,-27 0-4580 0 0</inkml:trace>
  <inkml:trace contextRef="#ctx0" brushRef="#br0" timeOffset="6980.48">371 3043 5445 0 0,'0'0'1954'0'0,"0"0"-673"0"0,0 0-160 0 0,0 0-224 0 0,0 27 32 0 0,0-27-160 0 0,0 26-225 0 0,0-26-191 0 0,0 27 31 0 0,0-1-160 0 0,0-26-64 0 0,0 27-64 0 0,0-27-32 0 0,0 0-32 0 0,0 26 33 0 0,27-26-1 0 0,-27 0 32 0 0,0 0 160 0 0,0-26-96 0 0,0 26 32 0 0,26-27 32 0 0,-26 27 1 0 0,0-26 95 0 0,0-1 32 0 0,0 27 65 0 0,0 0-1 0 0,-26-26-160 0 0,26 26 65 0 0,0 0-129 0 0,-27 0-32 0 0,27 0-96 0 0,-26 26-32 0 0,26 1 0 0 0,-27-1-32 0 0,27-26 32 0 0,0 27-32 0 0,0-1-352 0 0,0 0-1538 0 0,27-26-1922 0 0,-27 0-4996 0 0</inkml:trace>
  <inkml:trace contextRef="#ctx0" brushRef="#br0" timeOffset="5080.197">1800 450 961 0 0,'-27'0'3395'0'0,"27"0"-2818"0"0,0 0-97 0 0,0 27 257 0 0,0-27-161 0 0,-26 0 257 0 0,26 0-288 0 0,0 0-193 0 0,0 0-96 0 0,0 0 225 0 0,0 0 159 0 0,0 0-191 0 0,26 0-33 0 0,-26 0-64 0 0,0 0-31 0 0,0 0-33 0 0,0-27 96 0 0,0 27 65 0 0,0 0-1 0 0,0 0 33 0 0,0 0-161 0 0,0 0-64 0 0,0 0 0 0 0,0 0-63 0 0,0 0-1 0 0,-26 0-128 0 0,26 0 32 0 0,0 0-32 0 0,0 0 64 0 0,0 0 32 0 0,0 0 33 0 0,0 0 63 0 0,0 0 32 0 0,0 0 96 0 0,0 0 33 0 0,0 0-1 0 0,0 0 1 0 0,0 0-33 0 0,0 0-128 0 0,-26 0-96 0 0,26 0-128 0 0,0 0 0 0 0,0 0 0 0 0,0 0-32 0 0,0 0-32 0 0,0 0-544 0 0,0 0-866 0 0,0 0-1088 0 0,0 0-2723 0 0</inkml:trace>
  <inkml:trace contextRef="#ctx0" brushRef="#br0" timeOffset="7880.272">1773 477 96 0 0,'0'0'3331'0'0,"0"0"-1921"0"0,-26 0-321 0 0,26 0 0 0 0,0 0 64 0 0,0 0-96 0 0,0 0-353 0 0,-26 0-223 0 0,26 0-129 0 0,0 0 65 0 0,0 0-97 0 0,0 26-96 0 0,0-26 64 0 0,0 27-127 0 0,0-27 31 0 0,0 0 0 0 0,0 0 32 0 0,26 0 0 0 0,-26 0 33 0 0,0 0-33 0 0,0 0 64 0 0,26 0 0 0 0,-26 0-96 0 0,0-27 33 0 0,0 27 31 0 0,0-26-96 0 0,0 26 0 0 0,0 0 64 0 0,0 0-63 0 0,0-27-65 0 0,0 27-64 0 0,0 0 0 0 0,-26 0 32 0 0,26 0-32 0 0,-26 0-32 0 0,26 0-32 0 0,0 0 0 0 0,0 0 32 0 0,0 0-32 0 0,0 0 32 0 0,0 27 0 0 0,0-27 0 0 0,0 0 32 0 0,0 0 0 0 0,0 0 0 0 0,0 0 32 0 0,0 0 32 0 0,0 0-64 0 0,0 0 64 0 0,26-27-32 0 0,-26 27 0 0 0,0 0 32 0 0,0 0-32 0 0,0-26 32 0 0,0 26-63 0 0,0 0-33 0 0,0 0-33 0 0,0 0-543 0 0,-26 0-1218 0 0,26 26-1921 0 0,0-26-4133 0 0</inkml:trace>
  <inkml:trace contextRef="#ctx0" brushRef="#br0" timeOffset="9552.437">3837 2302 2787 0 0,'0'-26'4516'0'0,"0"26"-2915"0"0,0 0-287 0 0,0 0 287 0 0,0 0-224 0 0,0 0-223 0 0,0 0-354 0 0,0 0-287 0 0,0 0-129 0 0,-26 0-160 0 0,26 0 33 0 0,0 0-65 0 0,0 0 0 0 0,0 0-64 0 0,0 26 0 0 0,0-26 32 0 0,0 0-31 0 0,0 0 127 0 0,0 0-64 0 0,26-26-64 0 0,-26 26 32 0 0,27-26-96 0 0,-27-1 96 0 0,0 27 1 0 0,0-26 63 0 0,0-1 32 0 0,0 27-32 0 0,0 0-32 0 0,0-26 33 0 0,-27 26-33 0 0,27 0-160 0 0,-26 0 32 0 0,-1 0-32 0 0,27 26-32 0 0,-26-26 64 0 0,26 27-64 0 0,-27-1 0 0 0,27 1 0 0 0,0-27 0 0 0,0 26 0 0 0,0 0 0 0 0,0-26 0 0 0,0 27 32 0 0,0-27 0 0 0,0 0-32 0 0,0 0 64 0 0,27 0-32 0 0,-27 0 0 0 0,26 0 32 0 0,-26-27 0 0 0,0 27 0 0 0,0-26-32 0 0,0 26 0 0 0,0-26 32 0 0,0 26 33 0 0,0 0 95 0 0,0-27-32 0 0,-26 27-64 0 0,26 0-64 0 0,-27 0-32 0 0,27 27 0 0 0,-26-27 0 0 0,-1 26 0 0 0,27-26-32 0 0,0 26-384 0 0,0-26-513 0 0,0 0-641 0 0,0 27-1152 0 0,0-27-1763 0 0,0 0-4003 0 0</inkml:trace>
  <inkml:trace contextRef="#ctx0" brushRef="#br0" timeOffset="10121.666">4684 1376 641 0 0,'0'0'6053'0'0,"0"0"-4035"0"0,0 0-224 0 0,-27 0 160 0 0,27 0-577 0 0,0 0-480 0 0,0 0-96 0 0,-26 0-193 0 0,26 27-63 0 0,0-27-129 0 0,-27 0-128 0 0,27 26-95 0 0,0-26-65 0 0,0 27-64 0 0,0-27 32 0 0,0 0 0 0 0,27 26-64 0 0,-27-26 96 0 0,0 0-96 0 0,26 0 64 0 0,-26 0 0 0 0,27 0-64 0 0,-27 0 64 0 0,0 0-31 0 0,0-26-1 0 0,0 26-64 0 0,0 0 64 0 0,0 0 0 0 0,0-27 0 0 0,0 27 0 0 0,0 0 32 0 0,0 0-32 0 0,0 0-64 0 0,-27 0 0 0 0,27 0-64 0 0,0 0 0 0 0,-26 0 64 0 0,26 27 64 0 0,0-27-128 0 0,-27 0 64 0 0,27 26 0 0 0,0-26 0 0 0,0 0 0 0 0,0 27 0 0 0,0-27 0 0 0,0 0 0 0 0,0 0 0 0 0,0 0 64 0 0,0 0 0 0 0,0 0 0 0 0,0 0 32 0 0,27 0-32 0 0,-27 0-32 0 0,0-27 0 0 0,0 27 32 0 0,0 0-32 0 0,0-26-32 0 0,0 26-96 0 0,0 0-737 0 0,0 0-1345 0 0,0 0-1793 0 0,-27 26-4133 0 0</inkml:trace>
  <inkml:trace contextRef="#ctx0" brushRef="#br0" timeOffset="10872.703">3202 477 3587 0 0,'-26'0'2435'0'0,"26"0"-1058"0"0,0 0 225 0 0,0 0-97 0 0,0 0-320 0 0,-27 0-192 0 0,27 0-96 0 0,0 0-160 0 0,0 0 31 0 0,0 26-159 0 0,-26 1-65 0 0,26-27-95 0 0,0 26 63 0 0,0-26-191 0 0,0 27-33 0 0,0-1-32 0 0,0-26-96 0 0,0 0 32 0 0,0 27 1 0 0,0-27-65 0 0,0 0 0 0 0,26 0 64 0 0,-26 0 32 0 0,0 0 65 0 0,27 0 31 0 0,-27-27-128 0 0,0 27-32 0 0,26 0-96 0 0,-26-26 64 0 0,0-1-64 0 0,0 27 32 0 0,0-26-31 0 0,0 26-33 0 0,0-27 0 0 0,-26 27-32 0 0,26 0 32 0 0,0 0-64 0 0,-27 0 32 0 0,27 0 0 0 0,0 0 32 0 0,-26 0-32 0 0,26 27 0 0 0,-27-27 0 0 0,27 26 0 0 0,0-26 0 0 0,0 0 0 0 0,0 27 0 0 0,0-27-32 0 0,0 0 32 0 0,0 26 0 0 0,0-26 32 0 0,0 0 32 0 0,0 0 32 0 0,27 0 0 0 0,-27-26-32 0 0,0 26 0 0 0,0 0-64 0 0,0-27 0 0 0,0 27 64 0 0,0 0-32 0 0,0-26 0 0 0,0 26 0 0 0,0 0-32 0 0,0 0-32 0 0,0 0-32 0 0,0 26 0 0 0,0-26-416 0 0,-27 27-770 0 0,27-1-1056 0 0,0 1-1313 0 0,0-1-4677 0 0</inkml:trace>
  <inkml:trace contextRef="#ctx0" brushRef="#br0" timeOffset="13124.394">6695 5292 865 0 0,'0'0'3555'0'0,"0"0"-1921"0"0,-27 0-353 0 0,27-26 449 0 0,0 26-161 0 0,0 0-512 0 0,0 0-128 0 0,0 0-160 0 0,0 0-33 0 0,0 0-63 0 0,0 0-353 0 0,0 0-31 0 0,-26 0-129 0 0,26 0 128 0 0,0 26-32 0 0,-27-26-96 0 0,27 27 1 0 0,0-27-97 0 0,0 0 0 0 0,0 26 0 0 0,0-26-32 0 0,0 0 32 0 0,0 0 32 0 0,0 0 0 0 0,27 0 32 0 0,-27 0 32 0 0,0 0 0 0 0,26 0-31 0 0,-26-26-65 0 0,27 26 0 0 0,-27-27 0 0 0,0 27-32 0 0,0-26 96 0 0,0 26 0 0 0,0 0-96 0 0,0 0 128 0 0,0-27-128 0 0,0 27 64 0 0,0 0-32 0 0,-27 0-64 0 0,27 0 0 0 0,-26 0 0 0 0,26 0 0 0 0,-27 0 0 0 0,27 27 0 0 0,0-27-32 0 0,-26 26 32 0 0,26-26 32 0 0,0 0-64 0 0,0 27 64 0 0,0-27-32 0 0,0 26 0 0 0,0-26 0 0 0,0 0 0 0 0,0 0 32 0 0,26 0 0 0 0,-26 0 32 0 0,27 0 1 0 0,-1 0-1 0 0,-26-26-64 0 0,27 26 0 0 0,-27-27 64 0 0,0 27 64 0 0,26-26 96 0 0,-26 26-96 0 0,0-27 64 0 0,0 27-96 0 0,0 0 65 0 0,-26-26-97 0 0,26 26 32 0 0,0 0-32 0 0,-27 0-32 0 0,27 0 0 0 0,-26 0-64 0 0,26 0 32 0 0,-27 26 0 0 0,27-26 0 0 0,0 27-32 0 0,-26-1 32 0 0,26-26 0 0 0,0 27 0 0 0,0-27 0 0 0,0 26 0 0 0,0-26 0 0 0,0 27 0 0 0,0-27 0 0 0,26 0 0 0 0,-26 0 64 0 0,0 0-96 0 0,27 0 128 0 0,-27 0-64 0 0,26-27 0 0 0,-26 1 32 0 0,0 26-64 0 0,27-27 0 0 0,-27 1 96 0 0,0 26 32 0 0,0-27 64 0 0,0 27-160 0 0,0 0 65 0 0,-27 0-65 0 0,27 0-64 0 0,0 0-97 0 0,-26 0-159 0 0,26 27-673 0 0,-27-1-993 0 0,27 1-2210 0 0,-26-1-6181 0 0</inkml:trace>
  <inkml:trace contextRef="#ctx0" brushRef="#br1" timeOffset="16477.755">4948 6298 2787 0 0,'0'0'4228'0'0,"0"0"-3203"0"0,0 0 224 0 0,0-27 320 0 0,0 27-127 0 0,0 0-353 0 0,0 0-128 0 0,0 0-417 0 0,0 0-288 0 0,0 0 97 0 0,-26 27-129 0 0,26-27 32 0 0,0 26-128 0 0,0 1 0 0 0,0-27 0 0 0,0 26-63 0 0,0-26-1 0 0,0 0 0 0 0,0 0 0 0 0,0 0 0 0 0,0 0 160 0 0,0 0-32 0 0,26 0 32 0 0,-26-26-128 0 0,0 26 33 0 0,0-27-33 0 0,0 1-32 0 0,0 26 128 0 0,-26 0-96 0 0,26-27 0 0 0,-26 27 0 0 0,-1 0-64 0 0,27 0 32 0 0,-26 0-32 0 0,26 0 0 0 0,-27 0-64 0 0,27 27 32 0 0,-26-27 0 0 0,26 26 0 0 0,0 1 32 0 0,0-1-32 0 0,-27 0 0 0 0,27 1 0 0 0,0-1 32 0 0,0 1-32 0 0,27-27 0 0 0,-27 0 0 0 0,26 26 32 0 0,1-26 0 0 0,-27 0 33 0 0,26-26-1 0 0,1-1-32 0 0,-1 27-64 0 0,-26-26 64 0 0,26-1 32 0 0,-26 1 0 0 0,0 0 0 0 0,0 26 320 0 0,-26-27-128 0 0,26 27 1 0 0,0-26-97 0 0,-26 26 64 0 0,26 0-128 0 0,0 0-32 0 0,-27 0-64 0 0,27 26 0 0 0,0-26 0 0 0,-26 27 0 0 0,26-27 32 0 0,0 26-96 0 0,-27 0-256 0 0,27-26-481 0 0,0 0-672 0 0,0 27-834 0 0,0-27-1536 0 0,0 26-3524 0 0</inkml:trace>
  <inkml:trace contextRef="#ctx0" brushRef="#br1" timeOffset="17348.818">4657 5054 2114 0 0,'0'27'3555'0'0,"-26"-27"-2177"0"0,26 0 63 0 0,-27 0-224 0 0,27 26-288 0 0,0-26-192 0 0,0 26-33 0 0,0-26-191 0 0,0 27-161 0 0,0-27-31 0 0,0 0-97 0 0,0 0-64 0 0,0 26 0 0 0,27-26 0 0 0,-27 0 128 0 0,0 0 97 0 0,26-26-33 0 0,-26 26-32 0 0,0-27-63 0 0,0 27-33 0 0,0-26 0 0 0,0 26-32 0 0,0-26 65 0 0,0 26-97 0 0,0 0 64 0 0,0 0-64 0 0,0 0 0 0 0,-26 0-64 0 0,26 0-64 0 0,0 0-32 0 0,-27 0 32 0 0,27 26-64 0 0,0 0 64 0 0,0-26-32 0 0,0 27 32 0 0,0-1 0 0 0,0-26-32 0 0,0 27 32 0 0,0-27 1 0 0,0 26-1 0 0,0-26 0 0 0,27 0 0 0 0,-27 0 64 0 0,26 0 32 0 0,-26-26-32 0 0,0 26 0 0 0,0-27-64 0 0,0 27 96 0 0,0-26 32 0 0,0-1 97 0 0,0 27-33 0 0,0-26 32 0 0,0 26-224 0 0,0 0 96 0 0,-26-26-64 0 0,26 26 32 0 0,0 0-32 0 0,-27 0-64 0 0,27 0-32 0 0,0 0 0 0 0,-26 26 32 0 0,26-26 0 0 0,0 26-160 0 0,-26-26-641 0 0,26 27-672 0 0,0-1-1346 0 0,-27 1-2562 0 0</inkml:trace>
  <inkml:trace contextRef="#ctx0" brushRef="#br1" timeOffset="18001.236">3017 5927 1634 0 0,'-26'0'5893'0'0,"26"0"-4291"0"0,-27 0-97 0 0,27 0 0 0 0,0 0-415 0 0,0 0-546 0 0,0 0-224 0 0,0 27 193 0 0,0-27-129 0 0,0 0-31 0 0,0 26-129 0 0,0-26 0 0 0,0 0-96 0 0,0 0 0 0 0,27 0 64 0 0,-27 0 33 0 0,0 0-1 0 0,26-26 32 0 0,-26-1-64 0 0,26 1 0 0 0,-26-1-63 0 0,0 1-1 0 0,0-1 64 0 0,0 27-64 0 0,0-26 64 0 0,0-1-32 0 0,-26 27 97 0 0,26 0-129 0 0,-26 0 32 0 0,26 0-96 0 0,-27 0 96 0 0,1 0-96 0 0,-1 27 96 0 0,1-27 32 0 0,26 26 65 0 0,-27 1-97 0 0,27-1-160 0 0,-26 1 32 0 0,26-1 0 0 0,0 1 32 0 0,0-1-64 0 0,0-26 32 0 0,0 27 32 0 0,0-27-64 0 0,0 0 0 0 0,26 0 128 0 0,-26 0-32 0 0,27 0-32 0 0,-1-27 32 0 0,-26 1-64 0 0,27-1-32 0 0,-27 1 96 0 0,0-1-63 0 0,0 27-1 0 0,0-26-32 0 0,0-1 32 0 0,0 27-32 0 0,0 0 32 0 0,0 0 0 0 0,0 0-32 0 0,0 0-32 0 0,0 0 0 0 0,0 0 0 0 0,0 27 32 0 0,-27-27 32 0 0,27 26-32 0 0,-26 1 0 0 0,26-1 0 0 0,0 1 0 0 0,0-1-225 0 0,0 1-447 0 0,0-27-866 0 0,0 0-1120 0 0,26 26-1698 0 0,-26-26-4613 0 0</inkml:trace>
  <inkml:trace contextRef="#ctx0" brushRef="#br1" timeOffset="18668.368">3996 4075 5317 0 0,'-27'0'2082'0'0,"27"0"-769"0"0,0 0-128 0 0,0 0 33 0 0,0 27-386 0 0,-26-27-95 0 0,26 26-160 0 0,0-26-97 0 0,0 0-128 0 0,0 27-63 0 0,26-27-33 0 0,-26 26-96 0 0,27-26-32 0 0,-1 0 96 0 0,1 0-64 0 0,-27 0-63 0 0,26 0 63 0 0,1 0-128 0 0,-1-26 96 0 0,1-1-64 0 0,-27 27 32 0 0,26-26 32 0 0,-26-1-32 0 0,0 27 64 0 0,0-26 161 0 0,0 26 31 0 0,0 0-64 0 0,0 0-160 0 0,0-27 33 0 0,-26 27-97 0 0,26 0 0 0 0,0 0-32 0 0,-27 0 0 0 0,27 27-32 0 0,0-27 0 0 0,-26 0 0 0 0,26 26 64 0 0,0-26-128 0 0,0 27 64 0 0,0-27 64 0 0,0 26-32 0 0,0-26 0 0 0,0 0 0 0 0,0 0 64 0 0,26 0-96 0 0,-26 27 64 0 0,27-27 96 0 0,-27 0-64 0 0,26-27 0 0 0,-26 27 33 0 0,27 0-65 0 0,-27-26 32 0 0,26 26 32 0 0,-26-27-32 0 0,0 27 32 0 0,0 0 64 0 0,0-26-32 0 0,0 26-96 0 0,-26 0 0 0 0,26 0-32 0 0,0 0-32 0 0,-27 0-32 0 0,27 0 0 0 0,0 0 0 0 0,0 0 64 0 0,0 26-448 0 0,0-26-513 0 0,0 27-1057 0 0,0-1-1089 0 0,27-26-3331 0 0</inkml:trace>
  <inkml:trace contextRef="#ctx0" brushRef="#br1" timeOffset="19199.988">5451 4075 1602 0 0,'0'-26'4580'0'0,"-26"26"-2915"0"0,26 0 289 0 0,-27 0-128 0 0,27 0-481 0 0,-26 0-128 0 0,26 0-320 0 0,0 0-192 0 0,-27 0-193 0 0,27 0-95 0 0,0 0-33 0 0,-26 26-160 0 0,26-26 1 0 0,0 27-1 0 0,0-27-96 0 0,0 26 0 0 0,26 1 0 0 0,-26-27-64 0 0,27 0 32 0 0,-27 26-32 0 0,26-26 32 0 0,-26 0 1 0 0,27 0-33 0 0,-1 0 96 0 0,-26-26-64 0 0,27-1 32 0 0,-27 27 32 0 0,0-26 32 0 0,0 26-64 0 0,0-27 33 0 0,0 1 31 0 0,0 26-64 0 0,-27-27 32 0 0,1 27-32 0 0,-1 0 96 0 0,1-26 1 0 0,26 26-1 0 0,-27 0-128 0 0,1 0 0 0 0,-1 0-96 0 0,1 0 32 0 0,26 26-64 0 0,-27 1 64 0 0,27-27 0 0 0,0 26-32 0 0,0-26 32 0 0,0 27-32 0 0,0-27 32 0 0,0 0-32 0 0,0 26 32 0 0,0-26 0 0 0,27 0 0 0 0,-27 0 64 0 0,26 0 0 0 0,1 0-96 0 0,-1-26 96 0 0,-26 26-31 0 0,27 0-33 0 0,-27-27 0 0 0,0 27-32 0 0,26 0 32 0 0,-26 0 0 0 0,0 0-257 0 0,0 0-800 0 0,0 0-1601 0 0,0 0-1538 0 0,-26 0-4836 0 0</inkml:trace>
  <inkml:trace contextRef="#ctx0" brushRef="#br1" timeOffset="20003.45">4234 3096 2338 0 0,'0'0'2595'0'0,"0"0"-1506"0"0,0 27 480 0 0,0-27 353 0 0,0 0-385 0 0,27 0-351 0 0,-27 26-1 0 0,0-26-353 0 0,0 0-95 0 0,26 27-160 0 0,-26-27-33 0 0,0 0-159 0 0,0 26-33 0 0,0-26-128 0 0,0 0-32 0 0,26 0-32 0 0,-26 0 1 0 0,0 0 63 0 0,27 0 96 0 0,-27-26-96 0 0,26 26-128 0 0,-26-27 65 0 0,0 1-161 0 0,0-1 64 0 0,0 1-32 0 0,0 26 32 0 0,0-27-32 0 0,0 27 0 0 0,-26 0 0 0 0,26 0-32 0 0,-27 0 0 0 0,27 0-32 0 0,-26 0 32 0 0,26 27 0 0 0,-26-1 32 0 0,26 1-32 0 0,0-1 32 0 0,0 1 32 0 0,0-1 0 0 0,0-26-64 0 0,0 26 0 0 0,0 1 32 0 0,0-27-64 0 0,26 26 96 0 0,-26-26 0 0 0,26 0 32 0 0,1 0-32 0 0,-27 0 32 0 0,26-26-32 0 0,-26 26 129 0 0,0-27-33 0 0,0 1-64 0 0,0 0 0 0 0,0 26-32 0 0,0-27-32 0 0,0 1 32 0 0,0 26-32 0 0,0 0 0 0 0,0-27 0 0 0,-26 27-32 0 0,26 0-32 0 0,-27 0 32 0 0,27 0-64 0 0,-26 27 32 0 0,26-27 0 0 0,-26 26 32 0 0,26-26 0 0 0,0 27 0 0 0,0-1 32 0 0,0-26-32 0 0,0 26-32 0 0,0-26 64 0 0,0 0-32 0 0,0 0 0 0 0,0 0 64 0 0,0 0 0 0 0,0 0-64 0 0,0 0 32 0 0,26 0 32 0 0,0 0-64 0 0,1-26 32 0 0,-1 26-32 0 0,-26 0 0 0 0,53 0-96 0 0,-26 0-320 0 0,-1 0-1058 0 0,27 0-1216 0 0,-26 0-1890 0 0,25 26-4069 0 0</inkml:trace>
  <inkml:trace contextRef="#ctx0" brushRef="#br1" timeOffset="21252.456">6166 2091 5381 0 0,'-27'-27'2755'0'0,"27"1"-1090"0"0,-26-1 385 0 0,26 1-128 0 0,0-1-545 0 0,0 1-288 0 0,0 0-96 0 0,0 26-224 0 0,0-27-160 0 0,0 27-1 0 0,0 0-191 0 0,0-26-129 0 0,0 26-32 0 0,0 0-96 0 0,0 0-64 0 0,0 0-96 0 0,0 0-32 0 0,0 0 32 0 0,26 26 32 0 0,-26-26 32 0 0,0 0-64 0 0,0 0 0 0 0,0 0 96 0 0,27 0 33 0 0,-27 0-129 0 0,0 0 96 0 0,26-26-32 0 0,-26 26 0 0 0,0-27-32 0 0,0 27 32 0 0,0-26 32 0 0,0 26-64 0 0,-26 0 128 0 0,-1-27-32 0 0,1 27-32 0 0,26 0-96 0 0,-27 27 32 0 0,1-27 32 0 0,-1 26-64 0 0,27 1 33 0 0,-26-1-1 0 0,26 1 0 0 0,0-27-32 0 0,0 26 0 0 0,0 0 32 0 0,0 1-32 0 0,0-27 0 0 0,0 0 64 0 0,26 0 0 0 0,-26 0 0 0 0,27 0 0 0 0,-1 0 32 0 0,-26-27-32 0 0,27 27-64 0 0,-1-26 32 0 0,-26 0 0 0 0,0-1 0 0 0,0 27 32 0 0,0-26-32 0 0,0 26 0 0 0,0-27-64 0 0,0 27 64 0 0,0 0 32 0 0,-26 0-32 0 0,26 0-32 0 0,-27 0 0 0 0,27 0-32 0 0,-26 0 0 0 0,26 0 32 0 0,-27 27 0 0 0,27-27 0 0 0,0 26 32 0 0,-26 1-64 0 0,26-1 64 0 0,0 0-32 0 0,0-26 0 0 0,0 27 32 0 0,0-1-32 0 0,0-26 0 0 0,26 0 0 0 0,-26 0 32 0 0,27 0 32 0 0,-27 0-32 0 0,26 0 0 0 0,1-26 0 0 0,-1 26 1 0 0,-26-27-33 0 0,27 1 32 0 0,-27 0-32 0 0,0-1 0 0 0,0 1 0 0 0,0 26 32 0 0,0-27-32 0 0,0 27 0 0 0,0 0 0 0 0,0-26 32 0 0,0 26-32 0 0,0 0-96 0 0,0 0-289 0 0,-27 0-416 0 0,27 26-832 0 0,-26 1-801 0 0,-1-1-1442 0 0,27 1-4740 0 0</inkml:trace>
  <inkml:trace contextRef="#ctx0" brushRef="#br1" timeOffset="22511.982">2488 6642 3555 0 0,'-27'0'3011'0'0,"1"0"-1794"0"0,26-27 353 0 0,0 27 159 0 0,-27 0-704 0 0,27 0-96 0 0,0 0-224 0 0,-26 0-257 0 0,26 27-127 0 0,0-27 95 0 0,0 26-192 0 0,0 1 33 0 0,0-27-97 0 0,26 26-32 0 0,-26 0-32 0 0,27-26 0 0 0,-27 0 64 0 0,26 0-64 0 0,1 0 96 0 0,-1 0 1 0 0,-26-26 127 0 0,27 0-64 0 0,-27 26 161 0 0,26-27 31 0 0,-26 1-128 0 0,0-1 65 0 0,0 27-33 0 0,-26-26-128 0 0,26-1 0 0 0,-27 27-95 0 0,1-26-33 0 0,26 26 0 0 0,-27 0-32 0 0,1 0 96 0 0,-1 0-96 0 0,27 0-32 0 0,-26 0 0 0 0,26 0 0 0 0,0 26-32 0 0,-26-26 0 0 0,26 27 32 0 0,0-1 32 0 0,0 1-64 0 0,0-1 64 0 0,0 1-32 0 0,0-27 32 0 0,0 26-32 0 0,26 0 0 0 0,-26-26-32 0 0,0 0 96 0 0,26 0 1 0 0,1 0-65 0 0,-1 0 32 0 0,1-26 0 0 0,-27 26 0 0 0,26-26-32 0 0,-26 26 0 0 0,0-27 0 0 0,27 1 32 0 0,-27 26 0 0 0,0-27-64 0 0,0 1 32 0 0,-27 26-32 0 0,27 0 64 0 0,-26-27 0 0 0,26 27 32 0 0,-27 0 0 0 0,1 0-32 0 0,26 0-64 0 0,-27 0 32 0 0,27 0 0 0 0,-26 27-32 0 0,26-27 32 0 0,0 26 1 0 0,-26 1-33 0 0,26-27 32 0 0,0 26-32 0 0,0-26 0 0 0,0 27 32 0 0,0-1-32 0 0,0-26 0 0 0,0 26 32 0 0,0-26-32 0 0,26 0 32 0 0,-26 0 32 0 0,26 0 32 0 0,1 0-64 0 0,-27 0 64 0 0,26-26-64 0 0,-26 0 32 0 0,27-1-64 0 0,-27 27 64 0 0,0-26-64 0 0,0-1 32 0 0,0 27 32 0 0,0-26-32 0 0,-27 26 0 0 0,27 0 64 0 0,-26-27-96 0 0,26 27-32 0 0,-27 0 32 0 0,1 27 0 0 0,0-1-32 0 0,-1-26-96 0 0,1 27-577 0 0,26-1-704 0 0,0-26-993 0 0,-27 27-1666 0 0,27-27-4804 0 0</inkml:trace>
  <inkml:trace contextRef="#ctx0" brushRef="#br1" timeOffset="23778.522">2567 5821 384 0 0,'0'0'2435'0'0,"0"0"-449"0"0,0 0-193 0 0,-26 0-383 0 0,26 0 127 0 0,0 0-384 0 0,0 0 0 0 0,0 0-288 0 0,0 0-96 0 0,0 0-1 0 0,-27 27-159 0 0,27-27 128 0 0,0 0-129 0 0,0 0-255 0 0,0 0-1 0 0,0 0-160 0 0,0 0 32 0 0,0 0-31 0 0,0 0 127 0 0,0 0 128 0 0,0 0-63 0 0,0-27-33 0 0,27 1-224 0 0,-27 26 32 0 0,0-27 0 0 0,0 1 1 0 0,0 0-1 0 0,0-1-32 0 0,-27 27 32 0 0,27 0-32 0 0,-26-26-32 0 0,26 26-64 0 0,-27 0 32 0 0,1 0-64 0 0,26 26 32 0 0,-27-26-32 0 0,1 27 0 0 0,26-27 0 0 0,0 26 0 0 0,0 0 0 0 0,-26 1 32 0 0,26-27-32 0 0,0 26 32 0 0,0 1-32 0 0,26-27 0 0 0,-26 26 32 0 0,26-26 32 0 0,1 0-31 0 0,-1 0 31 0 0,-26 0 0 0 0,27 0-64 0 0,-1-26 64 0 0,1 26-32 0 0,-27-27 32 0 0,0 1-32 0 0,0 26 64 0 0,0-27 0 0 0,0 1 96 0 0,0 26-64 0 0,0 0-32 0 0,0-26-64 0 0,-27 26 65 0 0,27 0-33 0 0,0 0-32 0 0,-26 0-32 0 0,26 0 0 0 0,-27 0 0 0 0,27 0 0 0 0,0 0-32 0 0,-26 26 32 0 0,26-26 0 0 0,0 26 0 0 0,0-26 0 0 0,0 27 0 0 0,0-27 0 0 0,0 26 32 0 0,0-26-32 0 0,0 0 0 0 0,0 0 0 0 0,0 0 0 0 0,0 0 32 0 0,0 0 32 0 0,0 0 0 0 0,26 0-32 0 0,-26 0 32 0 0,0 0-32 0 0,0-26-32 0 0,0 26 32 0 0,0 0 0 0 0,0-27 32 0 0,0 27-64 0 0,0 0 0 0 0,0 0 64 0 0,0 0-64 0 0,0 0 0 0 0,0 0-64 0 0,0 0 64 0 0,-26 27 0 0 0,26-27 0 0 0,0 26 0 0 0,0 1-320 0 0,0-27-641 0 0,0 26-929 0 0,26-26-1441 0 0,1 0-3588 0 0</inkml:trace>
  <inkml:trace contextRef="#ctx0" brushRef="#br1" timeOffset="25297.022">5795 6007 801 0 0,'0'0'6182'0'0,"-26"0"-4869"0"0,26 0 192 0 0,0 0 385 0 0,0 0-160 0 0,-27 0-641 0 0,27 0-128 0 0,-26 0-97 0 0,26 26-95 0 0,0-26-192 0 0,0 27-97 0 0,0-27-192 0 0,0 26-63 0 0,0-26-1 0 0,0 0-64 0 0,0 0 32 0 0,0 0 0 0 0,26 0 65 0 0,-26 0-1 0 0,27 0-32 0 0,-27-26-96 0 0,26 26 32 0 0,1-27-96 0 0,-27 1 33 0 0,26 26-1 0 0,-26-27-96 0 0,0 1 96 0 0,0 26 32 0 0,0-27 64 0 0,0 27-64 0 0,-26 0 32 0 0,-1 0-64 0 0,27 0-64 0 0,-26 0 32 0 0,-1 0 1 0 0,27 0-33 0 0,-26 27 32 0 0,-1-1-64 0 0,27-26 32 0 0,-26 27 32 0 0,26-1-32 0 0,-27-26 0 0 0,27 27 0 0 0,0-1 0 0 0,0-26-32 0 0,0 0-32 0 0,0 26 64 0 0,0-26 0 0 0,27 0 64 0 0,-27 0-32 0 0,26 0 64 0 0,1-26-32 0 0,-1 0-96 0 0,1 26 64 0 0,-27-27 0 0 0,0 1-32 0 0,26 26 0 0 0,-26-27 32 0 0,0 27 33 0 0,0 0-33 0 0,0 0-32 0 0,0-26 32 0 0,0 26 0 0 0,0 0-64 0 0,0 0-32 0 0,0 0-32 0 0,-26 26 64 0 0,-1-26 0 0 0,27 27-32 0 0,0-27 32 0 0,-26 26 0 0 0,26-26 0 0 0,0 27 0 0 0,0-27 0 0 0,0 0 32 0 0,0 26 0 0 0,0-26-32 0 0,0 0 32 0 0,0 0-32 0 0,0 0 32 0 0,0 0 0 0 0,0 0-32 0 0,0 0 32 0 0,0 0 32 0 0,0 0-64 0 0,0 0 0 0 0,0 0-128 0 0,26 0-449 0 0,-26 0-640 0 0,0 0-961 0 0,27 0-1698 0 0,-27 0-3074 0 0</inkml:trace>
  <inkml:trace contextRef="#ctx0" brushRef="#br1" timeOffset="26180.725">6959 2964 3523 0 0,'0'0'4196'0'0,"0"26"-3011"0"0,-26-26 289 0 0,26 0 384 0 0,0 0-449 0 0,0 27-320 0 0,-27-27-128 0 0,27 26-256 0 0,0-26-193 0 0,0 27-128 0 0,0-27-31 0 0,0 0-129 0 0,0 0 32 0 0,0 26-96 0 0,0-26 32 0 0,0 0-95 0 0,0 0 95 0 0,0 0 64 0 0,27 0-96 0 0,-27-26 0 0 0,26-1-64 0 0,-26 27-64 0 0,27-26 32 0 0,-27 26 33 0 0,0-27-1 0 0,0 27 32 0 0,-27 0-32 0 0,27 0 32 0 0,0 0-96 0 0,-26 0 32 0 0,26 0-32 0 0,-27 0-32 0 0,27 27 64 0 0,-26-1-32 0 0,26-26-64 0 0,-27 27 64 0 0,27-1 32 0 0,0-26-32 0 0,0 27 0 0 0,0-1 0 0 0,0-26 0 0 0,27 0-32 0 0,-27 0 96 0 0,26 0 1 0 0,1 0-65 0 0,-1 0 64 0 0,-26-26-32 0 0,27-1 0 0 0,-27 27 0 0 0,0-26 64 0 0,0-1-64 0 0,0 1 128 0 0,0-1 0 0 0,0 27 1 0 0,0-26-65 0 0,-27 26-32 0 0,27 0-64 0 0,0 0 32 0 0,-26 0 32 0 0,26 0-96 0 0,-27 0 0 0 0,1 0 0 0 0,26 26 0 0 0,0 1 0 0 0,-27-1 0 0 0,27 1 0 0 0,0-1 0 0 0,0-26 0 0 0,0 27 0 0 0,0-1 0 0 0,0-26 32 0 0,0 27-32 0 0,0-27 32 0 0,0 0-32 0 0,27 0 32 0 0,-27 0 96 0 0,26-27-96 0 0,1 27 32 0 0,-27-26-64 0 0,26-1 32 0 0,-26 1 0 0 0,0-1 0 0 0,0 27-32 0 0,0-26 0 0 0,0-1 0 0 0,0 27-32 0 0,0 0-352 0 0,0 0-929 0 0,-26 0-1378 0 0,-1 0-1409 0 0,1 27-5060 0 0</inkml:trace>
  <inkml:trace contextRef="#ctx0" brushRef="#br1" timeOffset="26764.351">5636 3678 833 0 0,'0'0'4900'0'0,"0"0"-3042"0"0,0-26 288 0 0,0 26-160 0 0,0 0-288 0 0,0 0-321 0 0,0 0-448 0 0,0 0-321 0 0,0 0-223 0 0,0 0-97 0 0,0 0-128 0 0,0 0 161 0 0,27 0 31 0 0,-27 26-128 0 0,0-26-64 0 0,0 0 0 0 0,26 0 1 0 0,-26 0-129 0 0,0 0 96 0 0,27 27-32 0 0,-27-27 64 0 0,0 0-64 0 0,0 0 96 0 0,0-27 0 0 0,0 27 33 0 0,0-26-33 0 0,0 26 32 0 0,0-27 0 0 0,-27 27-96 0 0,27-26 97 0 0,-26 26-65 0 0,26 0 0 0 0,-27 0-64 0 0,27 0-32 0 0,-26 0-32 0 0,26 26-64 0 0,-27 1 64 0 0,27-1-32 0 0,-26 1 32 0 0,26-1 0 0 0,0-26-32 0 0,0 27 32 0 0,0-1 0 0 0,26 1 0 0 0,-26-27 0 0 0,27 0 0 0 0,-1 26 32 0 0,-26-26 0 0 0,27 0 0 0 0,-1-26-32 0 0,-26-1 33 0 0,27 1-33 0 0,-27-1-32 0 0,0 1 32 0 0,0-1 0 0 0,0-26 96 0 0,0 27 64 0 0,0-1-64 0 0,-27 27 0 0 0,27-26-96 0 0,0 26 0 0 0,-26 0-64 0 0,26 0 64 0 0,-27 26-96 0 0,1-26-384 0 0,-1 53-705 0 0,1-26-1250 0 0,0-1-1344 0 0,26 27-4453 0 0</inkml:trace>
  <inkml:trace contextRef="#ctx0" brushRef="#br1" timeOffset="27378.521">5134 4816 1537 0 0,'0'0'5157'0'0,"0"-26"-2947"0"0,0 26 1 0 0,-27 0-162 0 0,27 0-287 0 0,0-27-321 0 0,0 27-255 0 0,0 0-258 0 0,0 0-223 0 0,0 0-192 0 0,0 0-257 0 0,0 0-64 0 0,0 0-96 0 0,0 0 96 0 0,0 27 65 0 0,0-27-33 0 0,0 0 0 0 0,0 0-96 0 0,0 0 32 0 0,0 0 0 0 0,27 0-63 0 0,-27 0 31 0 0,0 0 32 0 0,0 0 64 0 0,0 0-96 0 0,0-27-32 0 0,26 27 0 0 0,-26-26-64 0 0,0 26 32 0 0,0-27-64 0 0,0 27 0 0 0,0-26 64 0 0,-26 26 1 0 0,26 0 31 0 0,-27 0-64 0 0,27 0 0 0 0,-26 0 0 0 0,26 0-32 0 0,-27 26 0 0 0,27-26 0 0 0,0 27 0 0 0,0-1 32 0 0,-26-26-64 0 0,26 27 64 0 0,0-1-32 0 0,0-26 32 0 0,0 26-32 0 0,0-26 32 0 0,26 0-32 0 0,-26 0 0 0 0,0 27 0 0 0,27-27 96 0 0,-1 0-32 0 0,-26-27 0 0 0,27 27 0 0 0,-27-26 0 0 0,0 0-32 0 0,0 26 0 0 0,0-27 64 0 0,0 1-64 0 0,0 26 32 0 0,0-27 0 0 0,0 27-64 0 0,0 0 64 0 0,0 0-31 0 0,0 0-1 0 0,0 0-97 0 0,-27 0 1 0 0,27 27 64 0 0,-26-27 0 0 0,-1 26-448 0 0,1 1-321 0 0,26-27-416 0 0,-27 26-897 0 0,1 27-1537 0 0,-27-27-3428 0 0</inkml:trace>
  <inkml:trace contextRef="#ctx0" brushRef="#br1" timeOffset="28068.608">3864 5477 1249 0 0,'0'0'2979'0'0,"0"0"-993"0"0,-27-26-641 0 0,27 26 289 0 0,0 0-257 0 0,0 0-320 0 0,0-26-128 0 0,0 26-289 0 0,0 0-223 0 0,27 0-161 0 0,-27 0 0 0 0,0 26 1 0 0,0-26 159 0 0,26 26-64 0 0,-26-26-63 0 0,0 27-33 0 0,0-27 32 0 0,27 26-128 0 0,-27-26 0 0 0,0 0-31 0 0,26 27-65 0 0,-26-27 96 0 0,26 0 96 0 0,-26-27-64 0 0,27 27 32 0 0,-1-26 65 0 0,-26-1-1 0 0,0 1-32 0 0,0 26 193 0 0,0-26-161 0 0,0-1-32 0 0,0 1-32 0 0,0 26 33 0 0,0-27-33 0 0,-26 27 32 0 0,26 0-32 0 0,0 0-32 0 0,-27 0-128 0 0,27 0-31 0 0,0 0-33 0 0,-26 27 32 0 0,26-27-32 0 0,-26 26 0 0 0,26 1 32 0 0,0-1-32 0 0,0 0-32 0 0,0-26 64 0 0,0 27 0 0 0,0-1-32 0 0,0-26 32 0 0,0 27-64 0 0,26-27 64 0 0,-26 0 0 0 0,0 0 32 0 0,26 0 0 0 0,-26 0 0 0 0,0 0 0 0 0,0-27 32 0 0,27 1-96 0 0,-27 26 32 0 0,0-27 0 0 0,0 1 64 0 0,0 26 64 0 0,-27-26-32 0 0,27 26-31 0 0,0-27-33 0 0,0 27-32 0 0,0 0-32 0 0,-26 0 0 0 0,26 0-64 0 0,0 27 32 0 0,0-27-1 0 0,0 26-383 0 0,0 0-545 0 0,0 1-480 0 0,0-1-961 0 0,0 1-1442 0 0,26-1-4196 0 0</inkml:trace>
  <inkml:trace contextRef="#ctx0" brushRef="#br1" timeOffset="28680.087">4366 6324 2755 0 0,'0'0'4804'0'0,"0"-26"-3010"0"0,0 26-32 0 0,0 0 95 0 0,0 0-159 0 0,0-27-577 0 0,0 27-160 0 0,0 0-160 0 0,0 0-161 0 0,0 0-223 0 0,0 0-65 0 0,0 0-192 0 0,0 0-32 0 0,27 0-64 0 0,-27 0 32 0 0,0 0-32 0 0,0-26-64 0 0,0 26 129 0 0,26 0-65 0 0,-26-27 0 0 0,0 27 0 0 0,0-26-32 0 0,0-1 0 0 0,0 27 0 0 0,0-26-64 0 0,0 26 64 0 0,0-27 0 0 0,0 27-32 0 0,-26 0-32 0 0,26 0 0 0 0,-27 27 32 0 0,27-27 0 0 0,-26 26 0 0 0,26 1 0 0 0,0-1 0 0 0,-27 1 0 0 0,27-1 32 0 0,0 27-32 0 0,0-26 0 0 0,0-1 0 0 0,27 0 32 0 0,-1-26-32 0 0,-26 27 0 0 0,27-27 32 0 0,-1 0 0 0 0,-26 0 0 0 0,27 0 32 0 0,-1 0 0 0 0,-26-27 0 0 0,0 1 0 0 0,0 0 417 0 0,0-1-161 0 0,0 1-32 0 0,-26-1-64 0 0,-1 27-31 0 0,1-26-1 0 0,-1 26-128 0 0,1 0 32 0 0,-1 0-32 0 0,1 0-64 0 0,0 0 32 0 0,-1 0-32 0 0,1 0 0 0 0,-1 26 0 0 0,27-26 0 0 0,-26 27 0 0 0,26-1 0 0 0,-27 1 0 0 0,27-1-32 0 0,0-26-32 0 0,0 26-192 0 0,0-26-257 0 0,0 0-159 0 0,27 27-578 0 0,-27-27-543 0 0,26 0-706 0 0,1 0-1024 0 0,-1 0-2339 0 0</inkml:trace>
  <inkml:trace contextRef="#ctx0" brushRef="#br1" timeOffset="29115.47">5081 5742 1666 0 0,'0'0'4452'0'0,"0"-26"-2466"0"0,0 26-353 0 0,0 0 481 0 0,0 0-352 0 0,0-27-641 0 0,0 27-128 0 0,0 0-96 0 0,-27 0-417 0 0,27 0-160 0 0,0 27 97 0 0,0-27-33 0 0,0 26-31 0 0,0-26-33 0 0,0 26-32 0 0,0-26-32 0 0,0 27-95 0 0,0-27-1 0 0,0 26-64 0 0,27-26 0 0 0,-27 0 32 0 0,26 0-96 0 0,1 0 160 0 0,-27 0-96 0 0,26 0 0 0 0,1-26 0 0 0,-1 26 1 0 0,-26-27-65 0 0,0 27 64 0 0,0-26 32 0 0,0 26 64 0 0,0-26-64 0 0,0 26 64 0 0,0 0 0 0 0,0-27 1 0 0,0 27-33 0 0,0 0-96 0 0,-26 0 64 0 0,26 0-128 0 0,0 0 32 0 0,-27 0-32 0 0,27 27 32 0 0,0-27-32 0 0,-26 0 0 0 0,26 26 0 0 0,0-26 32 0 0,0 0-32 0 0,0 26 0 0 0,0-26-64 0 0,0 0-256 0 0,0 27-513 0 0,0-27-865 0 0,0 0-1216 0 0,0 0-2147 0 0</inkml:trace>
  <inkml:trace contextRef="#ctx0" brushRef="#br0" timeOffset="31584.698">1932 1482 4452 0 0,'-26'0'2979'0'0,"26"0"-1954"0"0,0 0 416 0 0,0 0 161 0 0,0 0-385 0 0,-27 0-416 0 0,27 0-32 0 0,0 27-129 0 0,0-27-159 0 0,-26 26-97 0 0,26-26-32 0 0,0 27-63 0 0,0-27-161 0 0,0 0-32 0 0,0 26 96 0 0,26-26-96 0 0,-26 0 128 0 0,0 0-32 0 0,0 0 1 0 0,27-26-33 0 0,-27 26-64 0 0,0-27 64 0 0,0 1-64 0 0,0 26 0 0 0,0-27-64 0 0,0 27 32 0 0,0-26 32 0 0,-27 26-64 0 0,27 0 32 0 0,-26 0-32 0 0,26 0 33 0 0,-27 0-65 0 0,27 0 0 0 0,0 0 32 0 0,-26 26-64 0 0,26-26 64 0 0,0 27-32 0 0,0-1 32 0 0,0-26-32 0 0,0 27 0 0 0,0-1 0 0 0,0 1-32 0 0,26-27 64 0 0,-26 26-32 0 0,27-26 32 0 0,-27 0 0 0 0,26 26 32 0 0,1-26 0 0 0,-27 0 0 0 0,26-26 96 0 0,-26 0-160 0 0,0 26 0 0 0,0-27 96 0 0,0 1 32 0 0,0-1 96 0 0,0 27 129 0 0,0-26-161 0 0,0 26-64 0 0,0 0 0 0 0,-26 0-96 0 0,26 0-64 0 0,-27 0 64 0 0,27 0-32 0 0,-26 0-64 0 0,-1 0-512 0 0,27 0-706 0 0,-26 26-896 0 0,26-26-1473 0 0,-27 27-3268 0 0</inkml:trace>
  <inkml:trace contextRef="#ctx0" brushRef="#br0" timeOffset="32172.432">1271 1482 1762 0 0,'0'0'4452'0'0,"0"0"-3107"0"0,0 0 257 0 0,0 0 63 0 0,0 0-640 0 0,0 0-448 0 0,0 0 320 0 0,0 0-193 0 0,26 27-159 0 0,-26-27-33 0 0,0 0 1 0 0,0 26-193 0 0,0-26 0 0 0,0 0-63 0 0,0 0 63 0 0,0 0-64 0 0,27 0 0 0 0,-27 0 193 0 0,0 0 159 0 0,0 0 33 0 0,0 0-321 0 0,26-26 1 0 0,-26 26-33 0 0,0-27-96 0 0,0 1-64 0 0,0 26 64 0 0,-26 0-31 0 0,26-27-33 0 0,-27 27-96 0 0,27 0 32 0 0,-26 0 0 0 0,26 0-32 0 0,0 0-64 0 0,-27 27 32 0 0,27-27 32 0 0,-26 26-32 0 0,26-26 0 0 0,0 27 0 0 0,0-1 0 0 0,-27-26 0 0 0,27 27 0 0 0,0-1 0 0 0,0-26 0 0 0,0 0 32 0 0,27 0-32 0 0,-27 0 32 0 0,26 0 32 0 0,-26 0 0 0 0,0 0-64 0 0,27-26 64 0 0,-27 26-32 0 0,0-27 32 0 0,0 1 0 0 0,0-1 128 0 0,0 27-63 0 0,0-26-1 0 0,0 26 0 0 0,0 0-64 0 0,0-27-96 0 0,0 27 64 0 0,0 0 0 0 0,-27 0-96 0 0,27 0 96 0 0,-26 27-352 0 0,-1-1-417 0 0,27 1-769 0 0,-26-1-1120 0 0,26 1-2147 0 0,-27-1-5220 0 0</inkml:trace>
  <inkml:trace contextRef="#ctx0" brushRef="#br0" timeOffset="32724.087">715 2382 2530 0 0,'-26'0'4132'0'0,"26"0"-2594"0"0,0 0 255 0 0,0 0 129 0 0,0 0-384 0 0,0 0-673 0 0,0 0-449 0 0,0 0-32 0 0,0 0 161 0 0,0 0 31 0 0,0 26-159 0 0,0-26-65 0 0,0 27-64 0 0,0-27-127 0 0,26 0 31 0 0,-26 26-32 0 0,27-26 32 0 0,-27 0-32 0 0,26 0 96 0 0,-26 0 65 0 0,26 0-1 0 0,-26-26 32 0 0,0-1-95 0 0,0 27-33 0 0,0-26 0 0 0,0 26-32 0 0,0-27 0 0 0,0 27 33 0 0,0-26-33 0 0,0 26-32 0 0,-26 0-64 0 0,26 0 64 0 0,-26 0-64 0 0,26 0 0 0 0,0 0-64 0 0,-27 0-32 0 0,27 0 0 0 0,0 0 0 0 0,0 0 0 0 0,0 26 0 0 0,0-26 0 0 0,0 27 0 0 0,0-27 32 0 0,0 26-32 0 0,0-26-32 0 0,0 0 32 0 0,0 0 0 0 0,0 0 32 0 0,0 0 0 0 0,27 0 65 0 0,-27 0-33 0 0,0 0 0 0 0,26 0 0 0 0,-26 0 0 0 0,0-26-32 0 0,0 26 32 0 0,0 0 64 0 0,0-27-128 0 0,0 27 0 0 0,0 0 32 0 0,0 0-32 0 0,0 0-32 0 0,-26 0-96 0 0,26 0-385 0 0,0 27-640 0 0,0-27-865 0 0,0 26-1441 0 0,0-26-2691 0 0</inkml:trace>
  <inkml:trace contextRef="#ctx0" brushRef="#br0" timeOffset="33180.718">1694 2620 7527 0 0,'0'-27'3235'0'0,"-26"27"-1697"0"0,26-26 512 0 0,0 26-161 0 0,-27 0-704 0 0,27-26-320 0 0,0 26-96 0 0,0 0-385 0 0,0 0-63 0 0,-26 0-161 0 0,26 0 0 0 0,0 26-96 0 0,0-26 32 0 0,0 26-64 0 0,0-26 32 0 0,0 27 0 0 0,0-27 0 0 0,0 26-32 0 0,26-26-32 0 0,-26 0 32 0 0,27 27 65 0 0,-27-27-33 0 0,26 0-32 0 0,1 0 32 0 0,-1 0 32 0 0,-26-27-32 0 0,26 27-64 0 0,-26-26 64 0 0,0 26 0 0 0,0-27 0 0 0,0 1-64 0 0,0 26 0 0 0,0 0 32 0 0,0-26-32 0 0,-26 26 192 0 0,0 0-64 0 0,26 0-64 0 0,-27 0 0 0 0,27 0-32 0 0,-26 26 1 0 0,26-26-1 0 0,-27 26-32 0 0,27-26 0 0 0,0 27 0 0 0,-26-27 0 0 0,26 0-129 0 0,0 26-287 0 0,0-26-769 0 0,26 0-833 0 0,-26 0-1569 0 0,0 0-3268 0 0</inkml:trace>
  <inkml:trace contextRef="#ctx0" brushRef="#br0" timeOffset="33588.983">2276 2355 3908 0 0,'0'0'3331'0'0,"0"0"-1473"0"0,0 0 63 0 0,0 0-223 0 0,0 0-513 0 0,0 0-160 0 0,0 0 32 0 0,-26 27-192 0 0,26-27-224 0 0,0 0-1 0 0,-27 26-159 0 0,27-26-225 0 0,0 27 32 0 0,0-27-96 0 0,0 26 0 0 0,0-26-63 0 0,0 0 31 0 0,27 0-128 0 0,-27 27 128 0 0,0-27-32 0 0,26 0 32 0 0,-26 0 64 0 0,27-27 1 0 0,-27 27-129 0 0,26-26 32 0 0,-26 26 64 0 0,0-27 224 0 0,0 27-63 0 0,0 0-65 0 0,0-26 64 0 0,0 26-63 0 0,0 0-1 0 0,0 0-64 0 0,0 0-32 0 0,-26 0-64 0 0,26 0-160 0 0,-27 0 32 0 0,27 0 0 0 0,-26 26 32 0 0,-1-26-32 0 0,1 27-288 0 0,26-27-705 0 0,0 0-961 0 0,-27 26-1857 0 0,27-26-5094 0 0</inkml:trace>
  <inkml:trace contextRef="#ctx0" brushRef="#br0" timeOffset="34224.034">1641 953 4164 0 0,'0'0'2594'0'0,"-26"0"-1312"0"0,26 0 223 0 0,0 27-288 0 0,0-27-32 0 0,0 26-192 0 0,0 0-320 0 0,0-26-65 0 0,0 27-127 0 0,26-27-225 0 0,-26 26-32 0 0,27-26 1 0 0,-27 0-65 0 0,26 27-64 0 0,-26-27 96 0 0,27 0-32 0 0,-1-27 32 0 0,-26 27 1 0 0,0-26-1 0 0,26-1 128 0 0,-26 27-128 0 0,0-26 32 0 0,0 0-31 0 0,0 26 63 0 0,0-27 0 0 0,-26 27 32 0 0,26 0 1 0 0,0 0-65 0 0,0 0-32 0 0,-26 0 0 0 0,26 0-64 0 0,0 0 0 0 0,0 27-31 0 0,-27-27 31 0 0,27 26 32 0 0,0-26-96 0 0,0 26 96 0 0,0-26-96 0 0,0 0 64 0 0,0 27-128 0 0,27-27 96 0 0,-27 0 0 0 0,0 0-32 0 0,26 0 129 0 0,-26 0-193 0 0,0-27-289 0 0,0 27-768 0 0,26 0-1217 0 0,-26 0-1601 0 0,0 0-4453 0 0</inkml:trace>
  <inkml:trace contextRef="#ctx0" brushRef="#br0" timeOffset="34828.289">1377 1 3523 0 0,'0'0'2883'0'0,"0"0"-1281"0"0,0 0 31 0 0,-27 0-416 0 0,27 26-512 0 0,0-26 192 0 0,0 26 32 0 0,0-26-225 0 0,0 0-95 0 0,0 27-193 0 0,27-27 97 0 0,-27 26-129 0 0,0-26-64 0 0,0 0-95 0 0,0 0 63 0 0,0 0-96 0 0,0 0 96 0 0,26 0 65 0 0,-26 0 159 0 0,0 0-95 0 0,0 0-193 0 0,0-26 0 0 0,0 26-160 0 0,0-27 32 0 0,0 27-64 0 0,0-26 32 0 0,0 26-32 0 0,-26-26 32 0 0,26 26-32 0 0,0 0-32 0 0,0 0 0 0 0,-27 0 0 0 0,27 0-32 0 0,0 0 32 0 0,0 26 0 0 0,-26-26 0 0 0,26 26 0 0 0,0-26 0 0 0,0 27 32 0 0,0-27 0 0 0,0 0-64 0 0,0 26 64 0 0,0-26 0 0 0,0 0 0 0 0,0 0 1 0 0,0 0 63 0 0,26 0 160 0 0,-26 0 128 0 0,0-26-96 0 0,0 26-127 0 0,0-27-65 0 0,0 27 32 0 0,0-26-32 0 0,0 26 0 0 0,0-26-96 0 0,0 26 32 0 0,0 0 32 0 0,0 0-64 0 0,0 0-64 0 0,0 26 32 0 0,0-26-64 0 0,0 26-705 0 0,0 1-704 0 0,0-1-1858 0 0,0-26-3588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14T07:14:21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87 1634 0 0,'0'-1'343'0'0,"-1"1"0"0"0,1-1 1 0 0,0 1-1 0 0,-1-1 0 0 0,1 1 1 0 0,0 0-1 0 0,-1-1 0 0 0,1 1 1 0 0,-1-1-1 0 0,1 1 1 0 0,-1 0-1 0 0,1-1 0 0 0,-1 1 1 0 0,1 0-1 0 0,-1 0 0 0 0,1 0 1 0 0,-1-1-1 0 0,1 1 0 0 0,-1 0 1 0 0,1 0-1 0 0,-1 0 1 0 0,1 0-1 0 0,-1 0 0 0 0,0 0 1 0 0,1 0-1 0 0,-1 0 0 0 0,1 0 1 0 0,-1 0-1 0 0,1 0 0 0 0,-1 0 1 0 0,0 0-344 0 0,3 19 3631 0 0,22 39-4180 0 0,-18-45 1674 0 0,22 61-748 0 0,9 23 649 0 0,9 8-1026 0 0,-32-77-667 0 0,1 0 0 0 0,2 0 0 0 0,0-2 0 0 0,2 0-1 0 0,16 17 668 0 0,-33-42-375 0 0,-1 0-1 0 0,0 0 0 0 0,1 0 0 0 0,-1 0 0 0 0,0 0 0 0 0,1-1 0 0 0,-1 1 0 0 0,1 0 0 0 0,-1-1 1 0 0,1 1-1 0 0,-1-1 0 0 0,1 0 0 0 0,0 1 0 0 0,-1-1 0 0 0,1 0 0 0 0,0 0 0 0 0,-1 0 0 0 0,1 0 376 0 0,1 0-654 0 0,8 0-4812 0 0</inkml:trace>
  <inkml:trace contextRef="#ctx0" brushRef="#br0" timeOffset="530.125">653 4 3075 0 0,'-2'-1'409'0'0,"1"1"1"0"0,-1-1 0 0 0,1 1-1 0 0,-1-1 1 0 0,0 1-1 0 0,1 0 1 0 0,-1-1 0 0 0,0 1-1 0 0,1 0 1 0 0,-1 0-1 0 0,0 0 1 0 0,1 1-1 0 0,-1-1 1 0 0,1 0 0 0 0,-1 1-1 0 0,0-1 1 0 0,1 1-1 0 0,-1-1 1 0 0,1 1 0 0 0,-1 0-1 0 0,1-1 1 0 0,-1 2-410 0 0,-1 0 347 0 0,0 0 0 0 0,0 1 0 0 0,0-1 0 0 0,1 1 0 0 0,-1 0 1 0 0,1 0-1 0 0,0 0 0 0 0,0 0 0 0 0,0 1 0 0 0,0-1-347 0 0,-5 11 563 0 0,1 0 0 0 0,1 0 0 0 0,0 1 0 0 0,-1 7-563 0 0,-1 6 403 0 0,1 1 1 0 0,1 0 0 0 0,1 1-1 0 0,1 25-403 0 0,3-40 32 0 0,1 1-1 0 0,1-1 0 0 0,0 0 0 0 0,1 0 1 0 0,0 0-1 0 0,1 0 0 0 0,1 0 1 0 0,1-1-1 0 0,0 0 0 0 0,3 5-31 0 0,3 3-24 0 0,1 0 0 0 0,1-1-1 0 0,1 0 1 0 0,1-1 0 0 0,0-1 0 0 0,12 9 24 0 0,-21-21-10 0 0,0 0 1 0 0,1-1-1 0 0,0 0 1 0 0,0 0-1 0 0,1-1 1 0 0,-1 0 0 0 0,1 0-1 0 0,0-1 1 0 0,1-1-1 0 0,-1 1 1 0 0,1-1 0 0 0,-1-1-1 0 0,1 0 1 0 0,0 0-1 0 0,0-1 1 0 0,0 0-1 0 0,0-1 1 0 0,0 0 9 0 0,-6 0 3 0 0,0-1-1 0 0,0 0 1 0 0,0 0-1 0 0,0-1 1 0 0,-1 1-1 0 0,1-1 1 0 0,-1 0-1 0 0,1 0 1 0 0,-1 0-1 0 0,1 0 1 0 0,-1 0-1 0 0,0-1 1 0 0,0 0-1 0 0,0 1 1 0 0,-1-1-1 0 0,1 0 1 0 0,-1 0-1 0 0,1-1 1 0 0,-1 1-1 0 0,0 0 1 0 0,0-1-1 0 0,0 0 1 0 0,-1 1-1 0 0,1-1 1 0 0,-1 0-1 0 0,0-1-2 0 0,3-5 10 0 0,-2 0 0 0 0,1-1 0 0 0,-1 1 0 0 0,-1-1 0 0 0,0 0 0 0 0,-1 0 0 0 0,1 1 0 0 0,-2-1 0 0 0,0-3-10 0 0,0 11 9 0 0,1 0-1 0 0,-1 0 1 0 0,0 0 0 0 0,0 0 0 0 0,0 1-1 0 0,0-1 1 0 0,0 0 0 0 0,-1 0 0 0 0,1 1 0 0 0,-1-1-1 0 0,0 1 1 0 0,0 0 0 0 0,0-1 0 0 0,0 1-1 0 0,0 0 1 0 0,0 0 0 0 0,-1 0 0 0 0,0-1-9 0 0,-3 0 27 0 0,1 0 0 0 0,-1 0 1 0 0,0 0-1 0 0,0 1 0 0 0,0 0 1 0 0,0 0-1 0 0,-1 0 1 0 0,-4 0-28 0 0,-12-1 47 0 0,0 2 0 0 0,0 0 0 0 0,0 1 1 0 0,-15 3-48 0 0,24-2-26 0 0,0 1 0 0 0,0 1 0 0 0,1 0-1 0 0,-1 1 1 0 0,1 1 0 0 0,0 0 0 0 0,-7 4 26 0 0,12-5-577 0 0,1 0-1 0 0,0 0 0 0 0,0 1 0 0 0,0 0 0 0 0,1 0 1 0 0,0 1-1 0 0,0-1 0 0 0,-3 6 578 0 0,-11 14-6176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19 245 64 0 0,'0'0'577'0'0,"0"0"-65"0"0,0 0-192 0 0,0 0-288 0 0,-19 0 449 0 0,19 0-1 0 0,0 0-255 0 0,0 0-33 0 0,0 0 96 0 0,0 0-32 0 0,0 0 33 0 0,0 0 127 0 0,0 0 192 0 0,0 0 97 0 0,0 0 0 0 0,0 0-97 0 0,0 0 225 0 0,0 0 32 0 0,0 0-160 0 0,0 0-33 0 0,0 0-159 0 0,0 0-1 0 0,0 0 33 0 0,0 0 31 0 0,0 0 33 0 0,0 0-33 0 0,0 0 1 0 0,0 0-32 0 0,0 0-97 0 0,0 0-32 0 0,19 0 1 0 0,-1 0 63 0 0,0 0-127 0 0,1 0-1 0 0,-1 16 0 0 0,19-16-32 0 0,1 0-31 0 0,-20 0-33 0 0,19 0-64 0 0,0 0 0 0 0,-19 0 1 0 0,19-16-65 0 0,-19 16 0 0 0,19 0-32 0 0,-18 0 32 0 0,18-16-128 0 0,-19 16 0 0 0,1 0 64 0 0,-1 0-32 0 0,0 0-64 0 0,-18 0 0 0 0,0 0-64 0 0,0-17-256 0 0,0 17-417 0 0,0 0-737 0 0,0 0-1088 0 0,0 17-2307 0 0</inkml:trace>
  <inkml:trace contextRef="#ctx0" brushRef="#br0" timeOffset="1">683 1 3267 0 0,'-18'0'2819'0'0,"18"0"-1410"0"0,0 0 0 0 0,0 0 257 0 0,0 0-385 0 0,0 0-384 0 0,0 0-224 0 0,0 0-1 0 0,0 0 193 0 0,0 0-160 0 0,0 16-97 0 0,18 1-31 0 0,-18-17-129 0 0,0 15 33 0 0,0 2-161 0 0,0 16-32 0 0,0-18 1 0 0,0 18 63 0 0,0-1-224 0 0,-18-15 96 0 0,18 16-96 0 0,-19-1 33 0 0,19 1-33 0 0,-18-1-32 0 0,18 1-32 0 0,0-1 0 0 0,0-15 0 0 0,0-1-32 0 0,0 0 64 0 0,0 0-64 0 0,0 1 32 0 0,0-17-64 0 0,0 0 64 0 0,18 16-32 0 0,-18-16 32 0 0,0 0-32 0 0,19 0 193 0 0,-1 0-97 0 0,1 0 0 0 0,-1-16-32 0 0,0 16 0 0 0,1-17-96 0 0,-1 17 64 0 0,0-16-64 0 0,1 0 0 0 0,-1 16-64 0 0,1-16-160 0 0,-19 16-609 0 0,0 0-865 0 0,0-17-1152 0 0,18 17-2083 0 0</inkml:trace>
  <inkml:trace contextRef="#ctx0" brushRef="#br0" timeOffset="2">923 245 5830 0 0,'0'0'1793'0'0,"0"0"-63"0"0,0 0 96 0 0,0 0-609 0 0,0 16-224 0 0,0-16 288 0 0,0 17-384 0 0,0-1-257 0 0,0 0-127 0 0,0 0-1 0 0,0 17-191 0 0,0-17-97 0 0,0 0-96 0 0,0 1 0 0 0,0 15 0 0 0,0-16-128 0 0,0 1 32 0 0,0-1-32 0 0,18 0-288 0 0,-18-16-353 0 0,0 16-384 0 0,0-16-704 0 0,0 0-1122 0 0,0 0-2114 0 0</inkml:trace>
  <inkml:trace contextRef="#ctx0" brushRef="#br0" timeOffset="3">886 147 5445 0 0,'0'0'1730'0'0,"0"-16"-1"0"0,19 16-479 0 0,-19 0 223 0 0,0 0-480 0 0,0 0-224 0 0,18 0-417 0 0,-18 0-256 0 0,0 0-96 0 0,0 16 32 0 0,0 1-64 0 0,18-17-384 0 0,-18 15-1154 0 0,0 2-1633 0 0,0-1-3299 0 0</inkml:trace>
  <inkml:trace contextRef="#ctx0" brushRef="#br0" timeOffset="4">1052 294 4773 0 0,'0'0'1441'0'0,"0"0"-768"0"0,0 0 480 0 0,0 16 320 0 0,0 0-416 0 0,0 1-192 0 0,0-1-193 0 0,0 16 65 0 0,0 1-192 0 0,0-17-129 0 0,0 17-128 0 0,0-17-128 0 0,0 0 33 0 0,0 17-65 0 0,0-16-64 0 0,0-17 0 0 0,0 15-32 0 0,0 2-64 0 0,18-17 128 0 0,-18 0-96 0 0,0 0 32 0 0,0 0 128 0 0,0 0 32 0 0,0 0-96 0 0,0-17-64 0 0,0 2 33 0 0,0 15-65 0 0,18-17 0 0 0,-18 0 32 0 0,0 1 0 0 0,0 0 128 0 0,0 0 96 0 0,0-1 32 0 0,0 1 97 0 0,19 0-65 0 0,-19 0-64 0 0,0-1-64 0 0,19 1 33 0 0,-19 0-129 0 0,0 0 0 0 0,19-1 0 0 0,-19 17-32 0 0,0-16-32 0 0,18 16 32 0 0,-18-16-64 0 0,0 16 32 0 0,18 0 0 0 0,-18 0 32 0 0,0 0-64 0 0,19 0 0 0 0,-19 0 0 0 0,0 0 32 0 0,0 16-32 0 0,18-16 32 0 0,-18 16 0 0 0,0 1-64 0 0,0-1 32 0 0,0 0 32 0 0,0 0 0 0 0,0 1 0 0 0,0-1 0 0 0,0 0 0 0 0,0 0-32 0 0,0 1 32 0 0,0-1-32 0 0,0-16 0 0 0,0 16-32 0 0,0-16-64 0 0,0 0-64 0 0,0 0-384 0 0,0 0-481 0 0,0 0-993 0 0,18 0-2082 0 0,1 0-4132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14T07:14:20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76 737 0 0,'-19'-4'5643'0'0,"15"4"-4982"0"0,0-1 0 0 0,0 1 0 0 0,0-1 0 0 0,0 0-1 0 0,0-1 1 0 0,0 1 0 0 0,0-1 0 0 0,0 0-1 0 0,1 0 1 0 0,-4-2-661 0 0,7 4 65 0 0,-1 0-1 0 0,1-1 1 0 0,0 1-1 0 0,0 0 1 0 0,-1-1-1 0 0,1 1 1 0 0,0 0-1 0 0,0-1 0 0 0,0 1 1 0 0,0 0-1 0 0,0-1 1 0 0,-1 1-1 0 0,1 0 1 0 0,0-1-1 0 0,0 1 1 0 0,0 0-1 0 0,0-1 1 0 0,0 1-1 0 0,0-1 1 0 0,0 1-1 0 0,0 0 0 0 0,0-1 1 0 0,0 1-1 0 0,0 0 1 0 0,1-1-1 0 0,-1 1 1 0 0,0 0-1 0 0,0-1 1 0 0,0 1-1 0 0,0-1 1 0 0,1 1-1 0 0,-1 0 1 0 0,0 0-1 0 0,0-1 1 0 0,0 1-1 0 0,1 0 0 0 0,-1-1 1 0 0,0 1-1 0 0,1 0 1 0 0,-1 0-1 0 0,0 0 1 0 0,0-1-1 0 0,1 1 1 0 0,-1 0-1 0 0,1 0 1 0 0,-1 0-1 0 0,0 0 1 0 0,1-1-65 0 0,15-7 247 0 0,11 0-27 0 0,1 1-1 0 0,0 1 1 0 0,1 1-1 0 0,-1 1 1 0 0,1 2-1 0 0,-1 1 1 0 0,1 1-1 0 0,19 4-219 0 0,-43-4 31 0 0,0 0-1 0 0,0 1 0 0 0,0 0 0 0 0,0 0 1 0 0,0 1-1 0 0,0 0 0 0 0,-1-1 1 0 0,1 1-1 0 0,0 1 0 0 0,-1-1 0 0 0,0 1 1 0 0,0 0-1 0 0,1-1 0 0 0,-2 2 0 0 0,1-1 1 0 0,0 0-1 0 0,-1 1 0 0 0,1 0 0 0 0,-1 0 1 0 0,0 0-1 0 0,0 0 0 0 0,0 2-30 0 0,-1-2 49 0 0,-1 0 0 0 0,1 0-1 0 0,-1 1 1 0 0,0-1 0 0 0,0 0 0 0 0,0 1 0 0 0,-1-1-1 0 0,1 1 1 0 0,-1-1 0 0 0,0 1 0 0 0,-1-1 0 0 0,1 1-1 0 0,-1-1 1 0 0,0 0 0 0 0,0 1 0 0 0,0-1-1 0 0,0 0 1 0 0,-1 1 0 0 0,0-1 0 0 0,0 0 0 0 0,0 0-1 0 0,0 0 1 0 0,0-1 0 0 0,-4 4-49 0 0,-100 122 1039 0 0,63-79-472 0 0,1 1 0 0 0,-4 14-567 0 0,41-59 46 0 0,2 0 1 0 0,-1 1 0 0 0,1 0 0 0 0,0 0 0 0 0,0 0-1 0 0,0 0 1 0 0,1 0 0 0 0,0 0 0 0 0,1 1 0 0 0,0-1 0 0 0,0 0-1 0 0,0 1 1 0 0,1 0-47 0 0,42-5 417 0 0,46-6 39 0 0,-1-3 1 0 0,79-17-457 0 0,-55 1-2979 0 0,2-6 2979 0 0,-81 19-3221 0 0,-3-2-3515 0 0,-11 4-1960 0 0</inkml:trace>
  <inkml:trace contextRef="#ctx0" brushRef="#br0" timeOffset="451.868">962 156 4388 0 0,'-6'-1'1064'0'0,"1"0"-1"0"0,-1 0 1 0 0,0 1 0 0 0,0 0-1 0 0,0 0 1 0 0,0 0 0 0 0,0 1-1 0 0,0-1 1 0 0,0 2 0 0 0,0-1-1 0 0,-4 2-1063 0 0,1 0 498 0 0,0 0 0 0 0,0 1 0 0 0,1 0 0 0 0,-1 1 0 0 0,1 0-1 0 0,0 0 1 0 0,-6 5-498 0 0,9-6 40 0 0,1-1 0 0 0,-1 1 1 0 0,1 0-1 0 0,0 0 0 0 0,0 1 0 0 0,0-1 0 0 0,0 1 0 0 0,1 0 0 0 0,0 0 1 0 0,0 0-1 0 0,0 0 0 0 0,0 0 0 0 0,1 1 0 0 0,0-1 0 0 0,0 1 0 0 0,1 0 1 0 0,-1 0-1 0 0,1-1 0 0 0,1 1 0 0 0,-1 0 0 0 0,1 0 0 0 0,0 0 0 0 0,0 0 1 0 0,1 0-1 0 0,-1 0 0 0 0,2 1-40 0 0,0-3 11 0 0,0 1 0 0 0,1 0 1 0 0,0-1-1 0 0,0 1 0 0 0,0-1 1 0 0,0 0-1 0 0,1 0 0 0 0,0 0 1 0 0,0-1-1 0 0,0 1 0 0 0,0-1 1 0 0,0 0-1 0 0,4 2-11 0 0,6 4 17 0 0,0-1 0 0 0,1-1-1 0 0,12 5-16 0 0,-11-7-4 0 0,-1 0 0 0 0,1-1 0 0 0,0-1-1 0 0,0-1 1 0 0,0 0 0 0 0,0-1 0 0 0,1-1 0 0 0,-1 0-1 0 0,0-1 1 0 0,0-1 0 0 0,0 0 0 0 0,0-1-1 0 0,2-2 5 0 0,-10 3 7 0 0,-1 0 0 0 0,0 0-1 0 0,0-1 1 0 0,0 0-1 0 0,0 0 1 0 0,-1-1-1 0 0,1 1 1 0 0,-1-2-1 0 0,0 1 1 0 0,0-1-1 0 0,0 0 1 0 0,-1 0-1 0 0,1 0 1 0 0,-1-1 0 0 0,-1 0-1 0 0,1 0 1 0 0,-1 0-1 0 0,0 0 1 0 0,0-1-1 0 0,-1 0 1 0 0,0 0-1 0 0,0 0 1 0 0,-1 0-1 0 0,0 0 1 0 0,0 0-1 0 0,0-1 1 0 0,-1 1-1 0 0,0-7-6 0 0,0 9 8 0 0,-1 1 0 0 0,0-1-1 0 0,0 0 1 0 0,0 1-1 0 0,-1-1 1 0 0,1 1 0 0 0,-1-1-1 0 0,0 1 1 0 0,-1-1-1 0 0,1 1 1 0 0,-1 0 0 0 0,0-1-1 0 0,0 1 1 0 0,0 0-1 0 0,0 0 1 0 0,-4-3-8 0 0,1 2 18 0 0,0 0 1 0 0,0 0-1 0 0,-1 1 0 0 0,0 0 0 0 0,0 0 1 0 0,0 1-1 0 0,0-1 0 0 0,-1 1 0 0 0,1 1 1 0 0,-7-2-19 0 0,-14-5 64 0 0,0 1 0 0 0,-1 2 0 0 0,0 0 0 0 0,0 2 0 0 0,0 1 0 0 0,-26 2-64 0 0,35 0-132 0 0,1 2 0 0 0,0 0 0 0 0,0 2 0 0 0,0 0 0 0 0,0 1 0 0 0,0 0 0 0 0,0 1 0 0 0,1 2 0 0 0,0-1 0 0 0,0 2 0 0 0,-1 2 132 0 0,14-8-314 0 0,0 0-1 0 0,0 1 1 0 0,1-1-1 0 0,0 1 1 0 0,-1 0-1 0 0,1 0 1 0 0,0 0 0 0 0,0 1-1 0 0,0-1 315 0 0,2-1-511 0 0,0 0-1 0 0,0 0 0 0 0,0 0 1 0 0,1 0-1 0 0,-1-1 1 0 0,0 1-1 0 0,1 0 1 0 0,0 0-1 0 0,-1 1 1 0 0,1-1-1 0 0,0 0 1 0 0,0 1 511 0 0,0 15-8617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98 192 0 0,'0'0'4132'0'0,"0"0"-3139"0"0,0 0 256 0 0,0 0 289 0 0,0 0 127 0 0,0 0-63 0 0,0 0-289 0 0,0 0-160 0 0,0 0-192 0 0,0 0-32 0 0,0 0-160 0 0,0 0-33 0 0,0 0-159 0 0,0 0 31 0 0,0 0 1 0 0,0 0-32 0 0,18 0-1 0 0,1 0-63 0 0,-19-16-161 0 0,19 16-96 0 0,-1 0 32 0 0,-18 0-95 0 0,19-17-65 0 0,-19 17-64 0 0,18-16 32 0 0,-18 16-32 0 0,18-16 0 0 0,-18 16-32 0 0,0-16 0 0 0,0 16 32 0 0,0 0-32 0 0,0 0 32 0 0,0 0-96 0 0,-18-17 32 0 0,18 17 32 0 0,0 0-64 0 0,-18 0 0 0 0,-1 0 0 0 0,1 17 0 0 0,-1-17 32 0 0,19 16 0 0 0,-19-16-32 0 0,1 16 0 0 0,18 0 32 0 0,-18-16-32 0 0,18 33 32 0 0,-19-16 0 0 0,19-2 0 0 0,0 17 0 0 0,0-15 0 0 0,0-1 0 0 0,0 16 0 0 0,0-15 0 0 0,0-1 0 0 0,19 0 0 0 0,-1 0 0 0 0,-18-16 0 0 0,18 0 0 0 0,-18 17 0 0 0,19-17 0 0 0,-19 0 32 0 0,19 0 0 0 0,-1-17 0 0 0,-18 17-64 0 0,19-16-32 0 0,-19 0-384 0 0,18 16-609 0 0,-18-16-769 0 0,0 16-1057 0 0,0 0-2402 0 0,0 0-4356 0 0</inkml:trace>
  <inkml:trace contextRef="#ctx0" brushRef="#br0" timeOffset="1">405 82 1473 0 0,'0'0'3844'0'0,"-17"-17"-2307"0"0,-2 17-287 0 0,19 0-1 0 0,-18 0-96 0 0,0 0-256 0 0,-1 0-257 0 0,1 17 65 0 0,-20-1-289 0 0,20-16-95 0 0,0 17-129 0 0,-1-2-64 0 0,1 2-128 0 0,18-2 64 0 0,-19 2-32 0 0,19-1-32 0 0,0 0 64 0 0,0 0-32 0 0,19-16 0 0 0,-1 17 0 0 0,1-17 32 0 0,-19 0 0 0 0,36 0 33 0 0,-17-17-65 0 0,0 1 64 0 0,-1 0 64 0 0,1 0 64 0 0,-1-1 224 0 0,0 2-95 0 0,1-2-33 0 0,-19 2-128 0 0,17-2-64 0 0,-17-16-64 0 0,18 17 33 0 0,-18 0-65 0 0,0 0 0 0 0,0 16-64 0 0,0-17 96 0 0,0 17-32 0 0,0 0 32 0 0,0 0 0 0 0,0 0 0 0 0,0 0-32 0 0,0 0-128 0 0,0 0 96 0 0,-18 17 64 0 0,18-1 32 0 0,0 0 0 0 0,0 0 32 0 0,0 1 64 0 0,0 16-32 0 0,0-1-31 0 0,0-17-33 0 0,0 2-64 0 0,18 15 96 0 0,-18-16-192 0 0,19 1 160 0 0,-19-1-96 0 0,0 0 32 0 0,18 0-96 0 0,-18-16-256 0 0,0 0-481 0 0,0 0-545 0 0,0 0-992 0 0,0 0-1473 0 0,0 0-2179 0 0</inkml:trace>
  <inkml:trace contextRef="#ctx0" brushRef="#br0" timeOffset="2">571 33 320 0 0,'0'0'1698'0'0,"0"0"768"0"0,0 0-1217 0 0,0 0 289 0 0,0 16-65 0 0,0-16 33 0 0,0 16-129 0 0,0 1-512 0 0,0-1-161 0 0,0 1-159 0 0,0 15-225 0 0,-18-17-63 0 0,18 2-97 0 0,0-1 0 0 0,0 0-128 0 0,0 0 32 0 0,0 1-96 0 0,0-17 32 0 0,0 16-64 0 0,0-16-769 0 0,0 0-1441 0 0,0 0-993 0 0,0 0-1249 0 0</inkml:trace>
  <inkml:trace contextRef="#ctx0" brushRef="#br0" timeOffset="3">553 33 3075 0 0,'18'0'3459'0'0,"-18"0"-1953"0"0,0 0 63 0 0,19 0 321 0 0,-1-16-513 0 0,-18 16-288 0 0,18 0-160 0 0,1 0-224 0 0,-1 0-193 0 0,1 0-191 0 0,0 0-225 0 0,-19 0 0 0 0,18 16-64 0 0,1-16-32 0 0,-19 0 0 0 0,18 0-289 0 0,0 0-1408 0 0,1 16-2883 0 0,-19-16-4069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6000A-CB2A-4892-8A98-3D8CBAA75A52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6D6FA-FCE6-4C6D-9344-00B2B802E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9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Ознакомительный курс по </a:t>
            </a:r>
            <a:r>
              <a:rPr lang="en-US" dirty="0"/>
              <a:t>Deep Learning</a:t>
            </a:r>
          </a:p>
          <a:p>
            <a:endParaRPr lang="ru-RU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ru-RU" dirty="0"/>
              <a:t>Понять основы и покопаться в них руками</a:t>
            </a:r>
          </a:p>
          <a:p>
            <a:pPr marL="171450" indent="-171450">
              <a:buFontTx/>
              <a:buChar char="-"/>
            </a:pPr>
            <a:r>
              <a:rPr lang="ru-RU" dirty="0"/>
              <a:t>Основные направления и области применения</a:t>
            </a:r>
          </a:p>
          <a:p>
            <a:pPr marL="171450" indent="-171450">
              <a:buFontTx/>
              <a:buChar char="-"/>
            </a:pPr>
            <a:r>
              <a:rPr lang="ru-RU" dirty="0"/>
              <a:t>Практические инструменты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ru-R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Главная цель курса – чтобы вы были способны применять </a:t>
            </a:r>
            <a:r>
              <a:rPr lang="en-US" dirty="0"/>
              <a:t>Deep Learning </a:t>
            </a:r>
            <a:r>
              <a:rPr lang="ru-RU" dirty="0"/>
              <a:t>на практике и могли следить за его развитием</a:t>
            </a:r>
          </a:p>
          <a:p>
            <a:pPr marL="171450" indent="-171450">
              <a:buFontTx/>
              <a:buChar char="-"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07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5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Немного о </a:t>
            </a:r>
            <a:r>
              <a:rPr lang="en-US" dirty="0"/>
              <a:t>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26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Scale Invariant Feature Transform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64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75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Оригинал бесплатный</a:t>
            </a:r>
          </a:p>
          <a:p>
            <a:r>
              <a:rPr lang="ru-RU" dirty="0"/>
              <a:t>Не обязательна для курса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2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ru-RU" baseline="0" dirty="0"/>
              <a:t> можно задавать через</a:t>
            </a:r>
            <a:r>
              <a:rPr lang="en-US" baseline="0" dirty="0"/>
              <a:t> </a:t>
            </a:r>
            <a:r>
              <a:rPr lang="ru-RU" baseline="0" dirty="0"/>
              <a:t>чат или </a:t>
            </a:r>
            <a:r>
              <a:rPr lang="ru-RU" baseline="0" dirty="0" err="1"/>
              <a:t>телеграм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22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Сказать про английский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0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OCR, Optical Character Recognition</a:t>
            </a:r>
            <a:r>
              <a:rPr lang="ru-RU" dirty="0"/>
              <a:t> тоже когда-то</a:t>
            </a:r>
            <a:r>
              <a:rPr lang="ru-RU" baseline="0" dirty="0"/>
              <a:t> считался </a:t>
            </a:r>
            <a:r>
              <a:rPr lang="en-US" baseline="0" dirty="0"/>
              <a:t>AI </a:t>
            </a:r>
            <a:r>
              <a:rPr lang="ru-RU" baseline="0" dirty="0"/>
              <a:t>задачей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57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Поговорим о текущих</a:t>
            </a:r>
            <a:r>
              <a:rPr lang="ru-RU" baseline="0" dirty="0"/>
              <a:t> задачах</a:t>
            </a:r>
            <a:endParaRPr lang="ru-RU" dirty="0"/>
          </a:p>
          <a:p>
            <a:r>
              <a:rPr lang="en-US" dirty="0"/>
              <a:t>http://farm1.static.flickr.com/100/288791314_825c10cd0f.jpg</a:t>
            </a:r>
          </a:p>
          <a:p>
            <a:r>
              <a:rPr lang="en-US" dirty="0"/>
              <a:t>http://farm3.static.flickr.com/2267/1969566784_b956dab2e7.jpg</a:t>
            </a:r>
          </a:p>
          <a:p>
            <a:r>
              <a:rPr lang="en-US" dirty="0"/>
              <a:t>http://</a:t>
            </a:r>
            <a:r>
              <a:rPr lang="en-US" dirty="0" err="1"/>
              <a:t>www.whycatwhy.com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-content/uploads/2016/01/ginger-cat-under-rug-e1469671025832.jpg</a:t>
            </a:r>
          </a:p>
          <a:p>
            <a:r>
              <a:rPr lang="fr-FR" dirty="0"/>
              <a:t>https://static1.squarespace.com/</a:t>
            </a:r>
            <a:r>
              <a:rPr lang="fr-FR" dirty="0" err="1"/>
              <a:t>static</a:t>
            </a:r>
            <a:r>
              <a:rPr lang="fr-FR" dirty="0"/>
              <a:t>/52d67277e4b0cca89697145a/52e41440e4b0ed20f97027fb/58e0079e6b8f5b410f5f0c66/1491077179745/</a:t>
            </a:r>
            <a:r>
              <a:rPr lang="fr-FR" dirty="0" err="1"/>
              <a:t>cat+and+mouse+copy.jpg</a:t>
            </a:r>
            <a:endParaRPr lang="fr-FR" dirty="0"/>
          </a:p>
          <a:p>
            <a:r>
              <a:rPr lang="fr-FR" dirty="0"/>
              <a:t>http://</a:t>
            </a:r>
            <a:r>
              <a:rPr lang="fr-FR" dirty="0" err="1"/>
              <a:t>www.coleandbright.co.uk</a:t>
            </a:r>
            <a:r>
              <a:rPr lang="fr-FR" dirty="0"/>
              <a:t>/</a:t>
            </a:r>
            <a:r>
              <a:rPr lang="fr-FR" dirty="0" err="1"/>
              <a:t>assets</a:t>
            </a:r>
            <a:r>
              <a:rPr lang="fr-FR" dirty="0"/>
              <a:t>/</a:t>
            </a:r>
            <a:r>
              <a:rPr lang="fr-FR" dirty="0" err="1"/>
              <a:t>img</a:t>
            </a:r>
            <a:r>
              <a:rPr lang="fr-FR" dirty="0"/>
              <a:t>/</a:t>
            </a:r>
            <a:r>
              <a:rPr lang="fr-FR" dirty="0" err="1"/>
              <a:t>products</a:t>
            </a:r>
            <a:r>
              <a:rPr lang="fr-FR" dirty="0"/>
              <a:t>/large/L25108.jpg</a:t>
            </a:r>
          </a:p>
          <a:p>
            <a:r>
              <a:rPr lang="fr-FR" dirty="0"/>
              <a:t>http://</a:t>
            </a:r>
            <a:r>
              <a:rPr lang="fr-FR" dirty="0" err="1"/>
              <a:t>www.catster.com</a:t>
            </a:r>
            <a:r>
              <a:rPr lang="fr-FR" dirty="0"/>
              <a:t>/</a:t>
            </a:r>
            <a:r>
              <a:rPr lang="fr-FR" dirty="0" err="1"/>
              <a:t>wp</a:t>
            </a:r>
            <a:r>
              <a:rPr lang="fr-FR" dirty="0"/>
              <a:t>-content/</a:t>
            </a:r>
            <a:r>
              <a:rPr lang="fr-FR" dirty="0" err="1"/>
              <a:t>uploads</a:t>
            </a:r>
            <a:r>
              <a:rPr lang="fr-FR" dirty="0"/>
              <a:t>/2015/06/shutterstock_91275710.jpg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0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ты контролируешь кошечек – ты контролируешь мир!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00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они используют </a:t>
            </a:r>
            <a:r>
              <a:rPr lang="ru-RU" dirty="0" err="1"/>
              <a:t>нейросети</a:t>
            </a:r>
            <a:r>
              <a:rPr lang="ru-RU" dirty="0"/>
              <a:t> на </a:t>
            </a:r>
            <a:r>
              <a:rPr lang="ru-RU" dirty="0" err="1"/>
              <a:t>бэкенде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1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0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1F1B-72D1-4348-8393-8A6FDA577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23B94-8A32-40C8-BD43-480668D68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A455-38F1-410D-8A70-0C25C64E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9572DA-9097-4B26-A688-720CD790AD00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00FD-2B2C-45B4-A65B-B04BC4C7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1886-5D8E-40F4-A71F-B1CEBE84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31D6CE13-9686-BA46-A5AF-1D8F6E647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2D61-13A3-4FD4-8F80-E6529B3C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E8A8B-6E18-4C0D-BDD5-1A6AD307E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429DF-9B7B-4E88-8261-54FEC4BA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FCCEE0-2E1F-4937-B19E-5FD102CDA07D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3F99C-98AB-4EAE-8E48-FF0AFA1F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37DFF-12A4-423E-A324-20C97B7A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4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52ABF2-4DB8-490D-BA38-EBFE633E5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E2FAA-DC49-48FB-96C1-626893ABE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A8581-A2C7-4181-8BB8-3857F5F2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512CA1-7124-469D-9EA6-989AC722A9FB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5398-D9BF-47CA-B318-DC8F2433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32D74-6212-4A00-96B4-7144A012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5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6AA3-35D3-4F26-BAC0-266F99A42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B6343-800E-41D6-A313-EFD38290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25625"/>
            <a:ext cx="77724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83D79-93DD-4F5A-825F-2E1F4F93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31F86-9451-44D7-A4A7-02044DA04061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23103-ECB9-415B-B8E5-88D835D4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63EDF-50E0-4C49-9276-461A8513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6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738F-1A16-4709-B10F-FCA2C2401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09476-C483-4E2A-AB7C-DB0618CAA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2F86F-807A-42A8-A625-AF2C0B8B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D237DB-C70F-4C6C-9ACC-8A4FF423A512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31BE-301D-453F-8C4F-64BAB3A1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6AD40-B6B9-4A2A-AA2E-4B35F623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4823-99DB-419F-BF50-CDDD7829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459A-7362-4FBB-9C49-54B7BC998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FE9A0-EEDF-4F91-A71A-0467A1893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9794B-9206-4BC3-AA7E-08E15B8E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E1738-A78D-4CCD-A6C5-C087B256E9B9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FF0B-59CA-40A1-84C1-757FF08B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6B5B7-F9E9-46D5-960F-759893A1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5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B5EC-F53D-4FF2-A83A-E13C70AB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EDF74-2BE8-4700-96AB-151FC135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015E0-B327-4165-B4FD-A49C00F85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0169E-69F8-49BE-92E6-66E0D61FF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28858-1BDB-4CED-96A6-3AC4E1BCF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719036-E7E6-4389-8F82-3F09C65D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DD8FB0-0334-43CE-BFC7-237925A23B7E}" type="datetime1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4F3BE-F1CC-4E54-8B71-D655BAB3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73B9C-6092-44D0-8AB6-6B929ACB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5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A39D-97D5-48CE-97A1-04198DAE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303" y="147087"/>
            <a:ext cx="813435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F3017-BA53-4F50-AF5B-DBEFDA90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052A9-88CC-43DF-BB82-B0B08D528413}" type="datetime1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E59B-C60E-42B1-A165-27CE1A67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03197-2329-4837-B783-D695A438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3AAB7-9716-48A9-B73B-21FD503D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499D24-8876-4B33-8FE0-3943964D029F}" type="datetime1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C3932-A768-4368-BFF5-9587EE55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21B49-9B6C-45AD-8896-B60EB304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8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11DB-96C1-4FBD-941E-0255414B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A7BA-986A-4B8A-A3F6-DE2D7502E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600D3-D10C-4755-ACC3-A6C828B15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2839-0119-4281-957E-7273B086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8105-6369-47BB-84F1-F0B0901175E4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4F83A-7B76-456D-82B7-A1567CC2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1D786-D211-43E2-AC4B-41CC937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1657-5EAA-4763-9139-5A948D0C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AB3CC-4848-4E24-9997-85517E35F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EE2DC-AFFB-4680-8C50-343F0E7D2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B5801-B5B1-4443-BA7B-82FB8689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B559F-6980-4735-81E8-3F1541DD71DB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530EA-8945-4F2A-8BC4-8FADE80E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youtube.com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D6C29-1674-4575-AE02-A9C07051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68773E-A81D-4096-A374-70271D89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1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ADBE89-0917-4DBC-BC92-7C48D949ED6E}"/>
              </a:ext>
            </a:extLst>
          </p:cNvPr>
          <p:cNvSpPr txBox="1"/>
          <p:nvPr userDrawn="1"/>
        </p:nvSpPr>
        <p:spPr>
          <a:xfrm>
            <a:off x="0" y="6488668"/>
            <a:ext cx="737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9B4082-4E3E-4D7E-9AAE-76E457BAA4D1}"/>
              </a:ext>
            </a:extLst>
          </p:cNvPr>
          <p:cNvSpPr/>
          <p:nvPr userDrawn="1"/>
        </p:nvSpPr>
        <p:spPr>
          <a:xfrm>
            <a:off x="1" y="-7921"/>
            <a:ext cx="3722145" cy="242665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6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mental.com/blog/2017/11/9/monitor-automatic-intelligent-inspection-for-hardware-development-and-produc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://karpathy.github.io/assets/cnntsne.jpe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f.org/ai/metrics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f.org/ai/metric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money.cnn.com/2015/07/28/technology/digital-assistant-interview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ytimes.com/2016/12/14/magazine/the-great-ai-awakening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.habrahabr.ru/company/yandex/blog/336094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star-mastering-real-time-strategy-game-starcraft-ii/'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log.openai.com/openai-five/" TargetMode="Externa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.xml"/><Relationship Id="rId117" Type="http://schemas.openxmlformats.org/officeDocument/2006/relationships/customXml" Target="../ink/ink63.xml"/><Relationship Id="rId21" Type="http://schemas.openxmlformats.org/officeDocument/2006/relationships/image" Target="../media/image340.png"/><Relationship Id="rId42" Type="http://schemas.openxmlformats.org/officeDocument/2006/relationships/image" Target="../media/image440.png"/><Relationship Id="rId47" Type="http://schemas.openxmlformats.org/officeDocument/2006/relationships/customXml" Target="../ink/ink26.xml"/><Relationship Id="rId63" Type="http://schemas.openxmlformats.org/officeDocument/2006/relationships/customXml" Target="../ink/ink34.xml"/><Relationship Id="rId68" Type="http://schemas.openxmlformats.org/officeDocument/2006/relationships/image" Target="../media/image57.png"/><Relationship Id="rId84" Type="http://schemas.openxmlformats.org/officeDocument/2006/relationships/customXml" Target="../ink/ink45.xml"/><Relationship Id="rId89" Type="http://schemas.openxmlformats.org/officeDocument/2006/relationships/customXml" Target="../ink/ink49.xml"/><Relationship Id="rId112" Type="http://schemas.openxmlformats.org/officeDocument/2006/relationships/image" Target="../media/image77.png"/><Relationship Id="rId16" Type="http://schemas.openxmlformats.org/officeDocument/2006/relationships/customXml" Target="../ink/ink10.xml"/><Relationship Id="rId107" Type="http://schemas.openxmlformats.org/officeDocument/2006/relationships/customXml" Target="../ink/ink58.xml"/><Relationship Id="rId11" Type="http://schemas.openxmlformats.org/officeDocument/2006/relationships/image" Target="../media/image290.png"/><Relationship Id="rId32" Type="http://schemas.openxmlformats.org/officeDocument/2006/relationships/customXml" Target="../ink/ink18.xml"/><Relationship Id="rId37" Type="http://schemas.openxmlformats.org/officeDocument/2006/relationships/image" Target="../media/image420.png"/><Relationship Id="rId53" Type="http://schemas.openxmlformats.org/officeDocument/2006/relationships/customXml" Target="../ink/ink29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42.xml"/><Relationship Id="rId102" Type="http://schemas.openxmlformats.org/officeDocument/2006/relationships/image" Target="../media/image72.png"/><Relationship Id="rId5" Type="http://schemas.openxmlformats.org/officeDocument/2006/relationships/image" Target="../media/image260.png"/><Relationship Id="rId90" Type="http://schemas.openxmlformats.org/officeDocument/2006/relationships/image" Target="../media/image66.png"/><Relationship Id="rId95" Type="http://schemas.openxmlformats.org/officeDocument/2006/relationships/customXml" Target="../ink/ink52.xml"/><Relationship Id="rId22" Type="http://schemas.openxmlformats.org/officeDocument/2006/relationships/customXml" Target="../ink/ink13.xml"/><Relationship Id="rId27" Type="http://schemas.openxmlformats.org/officeDocument/2006/relationships/image" Target="../media/image370.png"/><Relationship Id="rId43" Type="http://schemas.openxmlformats.org/officeDocument/2006/relationships/customXml" Target="../ink/ink24.xml"/><Relationship Id="rId48" Type="http://schemas.openxmlformats.org/officeDocument/2006/relationships/image" Target="../media/image47.png"/><Relationship Id="rId64" Type="http://schemas.openxmlformats.org/officeDocument/2006/relationships/image" Target="../media/image55.png"/><Relationship Id="rId69" Type="http://schemas.openxmlformats.org/officeDocument/2006/relationships/customXml" Target="../ink/ink37.xml"/><Relationship Id="rId113" Type="http://schemas.openxmlformats.org/officeDocument/2006/relationships/customXml" Target="../ink/ink61.xml"/><Relationship Id="rId118" Type="http://schemas.openxmlformats.org/officeDocument/2006/relationships/image" Target="../media/image80.png"/><Relationship Id="rId80" Type="http://schemas.openxmlformats.org/officeDocument/2006/relationships/image" Target="../media/image63.png"/><Relationship Id="rId85" Type="http://schemas.openxmlformats.org/officeDocument/2006/relationships/customXml" Target="../ink/ink46.xml"/><Relationship Id="rId12" Type="http://schemas.openxmlformats.org/officeDocument/2006/relationships/customXml" Target="../ink/ink8.xml"/><Relationship Id="rId17" Type="http://schemas.openxmlformats.org/officeDocument/2006/relationships/image" Target="../media/image320.png"/><Relationship Id="rId33" Type="http://schemas.openxmlformats.org/officeDocument/2006/relationships/image" Target="../media/image400.png"/><Relationship Id="rId38" Type="http://schemas.openxmlformats.org/officeDocument/2006/relationships/customXml" Target="../ink/ink21.xml"/><Relationship Id="rId59" Type="http://schemas.openxmlformats.org/officeDocument/2006/relationships/customXml" Target="../ink/ink32.xml"/><Relationship Id="rId103" Type="http://schemas.openxmlformats.org/officeDocument/2006/relationships/customXml" Target="../ink/ink56.xml"/><Relationship Id="rId108" Type="http://schemas.openxmlformats.org/officeDocument/2006/relationships/image" Target="../media/image75.png"/><Relationship Id="rId54" Type="http://schemas.openxmlformats.org/officeDocument/2006/relationships/image" Target="../media/image50.png"/><Relationship Id="rId70" Type="http://schemas.openxmlformats.org/officeDocument/2006/relationships/image" Target="../media/image58.png"/><Relationship Id="rId75" Type="http://schemas.openxmlformats.org/officeDocument/2006/relationships/customXml" Target="../ink/ink40.xml"/><Relationship Id="rId91" Type="http://schemas.openxmlformats.org/officeDocument/2006/relationships/customXml" Target="../ink/ink50.xml"/><Relationship Id="rId96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.xml"/><Relationship Id="rId23" Type="http://schemas.openxmlformats.org/officeDocument/2006/relationships/image" Target="../media/image350.png"/><Relationship Id="rId28" Type="http://schemas.openxmlformats.org/officeDocument/2006/relationships/customXml" Target="../ink/ink16.xml"/><Relationship Id="rId49" Type="http://schemas.openxmlformats.org/officeDocument/2006/relationships/customXml" Target="../ink/ink27.xml"/><Relationship Id="rId114" Type="http://schemas.openxmlformats.org/officeDocument/2006/relationships/image" Target="../media/image78.png"/><Relationship Id="rId10" Type="http://schemas.openxmlformats.org/officeDocument/2006/relationships/customXml" Target="../ink/ink7.xml"/><Relationship Id="rId31" Type="http://schemas.openxmlformats.org/officeDocument/2006/relationships/image" Target="../media/image390.png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35.xml"/><Relationship Id="rId73" Type="http://schemas.openxmlformats.org/officeDocument/2006/relationships/customXml" Target="../ink/ink39.xml"/><Relationship Id="rId78" Type="http://schemas.openxmlformats.org/officeDocument/2006/relationships/image" Target="../media/image62.png"/><Relationship Id="rId81" Type="http://schemas.openxmlformats.org/officeDocument/2006/relationships/customXml" Target="../ink/ink43.xml"/><Relationship Id="rId86" Type="http://schemas.openxmlformats.org/officeDocument/2006/relationships/customXml" Target="../ink/ink47.xml"/><Relationship Id="rId94" Type="http://schemas.openxmlformats.org/officeDocument/2006/relationships/image" Target="../media/image68.png"/><Relationship Id="rId99" Type="http://schemas.openxmlformats.org/officeDocument/2006/relationships/customXml" Target="../ink/ink54.xml"/><Relationship Id="rId101" Type="http://schemas.openxmlformats.org/officeDocument/2006/relationships/customXml" Target="../ink/ink55.xml"/><Relationship Id="rId4" Type="http://schemas.openxmlformats.org/officeDocument/2006/relationships/customXml" Target="../ink/ink4.xml"/><Relationship Id="rId9" Type="http://schemas.openxmlformats.org/officeDocument/2006/relationships/image" Target="../media/image280.png"/><Relationship Id="rId13" Type="http://schemas.openxmlformats.org/officeDocument/2006/relationships/image" Target="../media/image300.png"/><Relationship Id="rId18" Type="http://schemas.openxmlformats.org/officeDocument/2006/relationships/customXml" Target="../ink/ink11.xml"/><Relationship Id="rId39" Type="http://schemas.openxmlformats.org/officeDocument/2006/relationships/customXml" Target="../ink/ink22.xml"/><Relationship Id="rId109" Type="http://schemas.openxmlformats.org/officeDocument/2006/relationships/customXml" Target="../ink/ink59.xml"/><Relationship Id="rId34" Type="http://schemas.openxmlformats.org/officeDocument/2006/relationships/customXml" Target="../ink/ink19.xml"/><Relationship Id="rId50" Type="http://schemas.openxmlformats.org/officeDocument/2006/relationships/image" Target="../media/image48.png"/><Relationship Id="rId55" Type="http://schemas.openxmlformats.org/officeDocument/2006/relationships/customXml" Target="../ink/ink30.xml"/><Relationship Id="rId76" Type="http://schemas.openxmlformats.org/officeDocument/2006/relationships/image" Target="../media/image61.png"/><Relationship Id="rId97" Type="http://schemas.openxmlformats.org/officeDocument/2006/relationships/customXml" Target="../ink/ink53.xml"/><Relationship Id="rId104" Type="http://schemas.openxmlformats.org/officeDocument/2006/relationships/image" Target="../media/image73.png"/><Relationship Id="rId7" Type="http://schemas.openxmlformats.org/officeDocument/2006/relationships/image" Target="../media/image270.png"/><Relationship Id="rId71" Type="http://schemas.openxmlformats.org/officeDocument/2006/relationships/customXml" Target="../ink/ink38.xml"/><Relationship Id="rId92" Type="http://schemas.openxmlformats.org/officeDocument/2006/relationships/image" Target="../media/image67.png"/><Relationship Id="rId2" Type="http://schemas.openxmlformats.org/officeDocument/2006/relationships/image" Target="../media/image43.png"/><Relationship Id="rId29" Type="http://schemas.openxmlformats.org/officeDocument/2006/relationships/image" Target="../media/image380.png"/><Relationship Id="rId24" Type="http://schemas.openxmlformats.org/officeDocument/2006/relationships/customXml" Target="../ink/ink14.xml"/><Relationship Id="rId40" Type="http://schemas.openxmlformats.org/officeDocument/2006/relationships/image" Target="../media/image430.png"/><Relationship Id="rId45" Type="http://schemas.openxmlformats.org/officeDocument/2006/relationships/customXml" Target="../ink/ink25.xml"/><Relationship Id="rId66" Type="http://schemas.openxmlformats.org/officeDocument/2006/relationships/image" Target="../media/image56.png"/><Relationship Id="rId87" Type="http://schemas.openxmlformats.org/officeDocument/2006/relationships/customXml" Target="../ink/ink48.xml"/><Relationship Id="rId110" Type="http://schemas.openxmlformats.org/officeDocument/2006/relationships/image" Target="../media/image76.png"/><Relationship Id="rId115" Type="http://schemas.openxmlformats.org/officeDocument/2006/relationships/customXml" Target="../ink/ink62.xml"/><Relationship Id="rId61" Type="http://schemas.openxmlformats.org/officeDocument/2006/relationships/customXml" Target="../ink/ink33.xml"/><Relationship Id="rId82" Type="http://schemas.openxmlformats.org/officeDocument/2006/relationships/image" Target="../media/image64.png"/><Relationship Id="rId19" Type="http://schemas.openxmlformats.org/officeDocument/2006/relationships/image" Target="../media/image330.png"/><Relationship Id="rId14" Type="http://schemas.openxmlformats.org/officeDocument/2006/relationships/customXml" Target="../ink/ink9.xml"/><Relationship Id="rId30" Type="http://schemas.openxmlformats.org/officeDocument/2006/relationships/customXml" Target="../ink/ink17.xml"/><Relationship Id="rId35" Type="http://schemas.openxmlformats.org/officeDocument/2006/relationships/image" Target="../media/image410.png"/><Relationship Id="rId56" Type="http://schemas.openxmlformats.org/officeDocument/2006/relationships/image" Target="../media/image51.png"/><Relationship Id="rId77" Type="http://schemas.openxmlformats.org/officeDocument/2006/relationships/customXml" Target="../ink/ink41.xml"/><Relationship Id="rId100" Type="http://schemas.openxmlformats.org/officeDocument/2006/relationships/image" Target="../media/image71.png"/><Relationship Id="rId105" Type="http://schemas.openxmlformats.org/officeDocument/2006/relationships/customXml" Target="../ink/ink57.xml"/><Relationship Id="rId8" Type="http://schemas.openxmlformats.org/officeDocument/2006/relationships/customXml" Target="../ink/ink6.xml"/><Relationship Id="rId51" Type="http://schemas.openxmlformats.org/officeDocument/2006/relationships/customXml" Target="../ink/ink28.xml"/><Relationship Id="rId72" Type="http://schemas.openxmlformats.org/officeDocument/2006/relationships/image" Target="../media/image59.png"/><Relationship Id="rId93" Type="http://schemas.openxmlformats.org/officeDocument/2006/relationships/customXml" Target="../ink/ink51.xml"/><Relationship Id="rId98" Type="http://schemas.openxmlformats.org/officeDocument/2006/relationships/image" Target="../media/image70.png"/><Relationship Id="rId3" Type="http://schemas.openxmlformats.org/officeDocument/2006/relationships/hyperlink" Target="https://en.wikipedia.org/wiki/Machine_learning" TargetMode="External"/><Relationship Id="rId25" Type="http://schemas.openxmlformats.org/officeDocument/2006/relationships/image" Target="../media/image360.png"/><Relationship Id="rId46" Type="http://schemas.openxmlformats.org/officeDocument/2006/relationships/image" Target="../media/image46.png"/><Relationship Id="rId67" Type="http://schemas.openxmlformats.org/officeDocument/2006/relationships/customXml" Target="../ink/ink36.xml"/><Relationship Id="rId116" Type="http://schemas.openxmlformats.org/officeDocument/2006/relationships/image" Target="../media/image79.png"/><Relationship Id="rId20" Type="http://schemas.openxmlformats.org/officeDocument/2006/relationships/customXml" Target="../ink/ink12.xml"/><Relationship Id="rId41" Type="http://schemas.openxmlformats.org/officeDocument/2006/relationships/customXml" Target="../ink/ink23.xml"/><Relationship Id="rId62" Type="http://schemas.openxmlformats.org/officeDocument/2006/relationships/image" Target="../media/image54.png"/><Relationship Id="rId83" Type="http://schemas.openxmlformats.org/officeDocument/2006/relationships/customXml" Target="../ink/ink44.xml"/><Relationship Id="rId88" Type="http://schemas.openxmlformats.org/officeDocument/2006/relationships/image" Target="../media/image65.png"/><Relationship Id="rId111" Type="http://schemas.openxmlformats.org/officeDocument/2006/relationships/customXml" Target="../ink/ink60.xml"/><Relationship Id="rId15" Type="http://schemas.openxmlformats.org/officeDocument/2006/relationships/image" Target="../media/image310.png"/><Relationship Id="rId36" Type="http://schemas.openxmlformats.org/officeDocument/2006/relationships/customXml" Target="../ink/ink20.xml"/><Relationship Id="rId57" Type="http://schemas.openxmlformats.org/officeDocument/2006/relationships/customXml" Target="../ink/ink31.xml"/><Relationship Id="rId106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.xml"/><Relationship Id="rId18" Type="http://schemas.openxmlformats.org/officeDocument/2006/relationships/image" Target="../media/image110.png"/><Relationship Id="rId26" Type="http://schemas.openxmlformats.org/officeDocument/2006/relationships/image" Target="../media/image114.png"/><Relationship Id="rId3" Type="http://schemas.openxmlformats.org/officeDocument/2006/relationships/image" Target="../media/image74.png"/><Relationship Id="rId21" Type="http://schemas.openxmlformats.org/officeDocument/2006/relationships/customXml" Target="../ink/ink71.xml"/><Relationship Id="rId34" Type="http://schemas.openxmlformats.org/officeDocument/2006/relationships/image" Target="../media/image118.png"/><Relationship Id="rId7" Type="http://schemas.openxmlformats.org/officeDocument/2006/relationships/customXml" Target="../ink/ink64.xml"/><Relationship Id="rId12" Type="http://schemas.openxmlformats.org/officeDocument/2006/relationships/image" Target="../media/image107.png"/><Relationship Id="rId17" Type="http://schemas.openxmlformats.org/officeDocument/2006/relationships/customXml" Target="../ink/ink69.xml"/><Relationship Id="rId25" Type="http://schemas.openxmlformats.org/officeDocument/2006/relationships/customXml" Target="../ink/ink73.xml"/><Relationship Id="rId33" Type="http://schemas.openxmlformats.org/officeDocument/2006/relationships/customXml" Target="../ink/ink77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9.png"/><Relationship Id="rId20" Type="http://schemas.openxmlformats.org/officeDocument/2006/relationships/image" Target="../media/image111.png"/><Relationship Id="rId29" Type="http://schemas.openxmlformats.org/officeDocument/2006/relationships/customXml" Target="../ink/ink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customXml" Target="../ink/ink66.xml"/><Relationship Id="rId24" Type="http://schemas.openxmlformats.org/officeDocument/2006/relationships/image" Target="../media/image113.png"/><Relationship Id="rId32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customXml" Target="../ink/ink68.xml"/><Relationship Id="rId23" Type="http://schemas.openxmlformats.org/officeDocument/2006/relationships/customXml" Target="../ink/ink72.xml"/><Relationship Id="rId28" Type="http://schemas.openxmlformats.org/officeDocument/2006/relationships/image" Target="../media/image115.png"/><Relationship Id="rId36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customXml" Target="../ink/ink70.xml"/><Relationship Id="rId31" Type="http://schemas.openxmlformats.org/officeDocument/2006/relationships/customXml" Target="../ink/ink76.xml"/><Relationship Id="rId4" Type="http://schemas.openxmlformats.org/officeDocument/2006/relationships/image" Target="../media/image81.png"/><Relationship Id="rId9" Type="http://schemas.openxmlformats.org/officeDocument/2006/relationships/customXml" Target="../ink/ink65.xml"/><Relationship Id="rId14" Type="http://schemas.openxmlformats.org/officeDocument/2006/relationships/image" Target="../media/image108.png"/><Relationship Id="rId22" Type="http://schemas.openxmlformats.org/officeDocument/2006/relationships/image" Target="../media/image112.png"/><Relationship Id="rId27" Type="http://schemas.openxmlformats.org/officeDocument/2006/relationships/customXml" Target="../ink/ink74.xml"/><Relationship Id="rId30" Type="http://schemas.openxmlformats.org/officeDocument/2006/relationships/image" Target="../media/image116.png"/><Relationship Id="rId35" Type="http://schemas.openxmlformats.org/officeDocument/2006/relationships/customXml" Target="../ink/ink78.xml"/><Relationship Id="rId8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wp-content/uploads/2014/06/cnn_architecture.jpg" TargetMode="External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space.mit.edu/handle/1721.1/612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opencv.org/3.3.0/da/df5/tutorial_py_sift_intro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0-beta/doc/py_tutorials/py_feature2d/py_feature_homography/py_feature_homography.html" TargetMode="External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4824-imagenet-classification-with-deep-convolutional-neural-networks.pdf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k.com/mlcourse?w=wall-158557357_3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://cs231n.stanford.edu/" TargetMode="External"/><Relationship Id="rId7" Type="http://schemas.openxmlformats.org/officeDocument/2006/relationships/hyperlink" Target="http://www.fast.ai/" TargetMode="External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specializations/deep-learning" TargetMode="External"/><Relationship Id="rId11" Type="http://schemas.openxmlformats.org/officeDocument/2006/relationships/customXml" Target="../ink/ink80.xml"/><Relationship Id="rId5" Type="http://schemas.openxmlformats.org/officeDocument/2006/relationships/image" Target="../media/image91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customXml" Target="../ink/ink7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zon.ru/context/detail/id/142987816/" TargetMode="External"/><Relationship Id="rId5" Type="http://schemas.openxmlformats.org/officeDocument/2006/relationships/image" Target="../media/image95.png"/><Relationship Id="rId4" Type="http://schemas.openxmlformats.org/officeDocument/2006/relationships/hyperlink" Target="http://www.deeplearningbook.org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3" Type="http://schemas.openxmlformats.org/officeDocument/2006/relationships/hyperlink" Target="http://closedcircles.com/?invite=ef8d33b1cba6d0ba5d2a908b4ebb3d81b11e8628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t.me/joinchat/GjohMhchAMW_P5q_uj79h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hyperlink" Target="http://ods.ai/" TargetMode="External"/><Relationship Id="rId4" Type="http://schemas.openxmlformats.org/officeDocument/2006/relationships/hyperlink" Target="http://closedcircles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hyperlink" Target="https://www.instrumental.com/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artificial%20intellige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ired.com/2002/03/everywhere/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dropbox.com/tech/2017/04/creating-a-modern-ocr-pipeline-using-computer-vision-and-deep-learning/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EBB3B87-DDB7-5D45-92E8-6F2612239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7E2782-8A9F-D64A-BBB7-FE7F114FC445}"/>
              </a:ext>
            </a:extLst>
          </p:cNvPr>
          <p:cNvSpPr txBox="1"/>
          <p:nvPr/>
        </p:nvSpPr>
        <p:spPr>
          <a:xfrm>
            <a:off x="1285356" y="3797560"/>
            <a:ext cx="96212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DEEP LEARNING </a:t>
            </a:r>
            <a:r>
              <a:rPr lang="ru-RU" sz="6000" dirty="0">
                <a:solidFill>
                  <a:schemeClr val="bg1"/>
                </a:solidFill>
              </a:rPr>
              <a:t>НА ПАЛЬЦАХ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65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88668"/>
            <a:ext cx="184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Instrumental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128"/>
            <a:ext cx="12192000" cy="45777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154060"/>
            <a:ext cx="3314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971550"/>
            <a:ext cx="9135231" cy="5886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88668"/>
            <a:ext cx="309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https://www.eff.org/</a:t>
            </a:r>
            <a:r>
              <a:rPr lang="en-US" dirty="0" err="1">
                <a:hlinkClick r:id="rId3"/>
              </a:rPr>
              <a:t>ai</a:t>
            </a:r>
            <a:r>
              <a:rPr lang="en-US" dirty="0">
                <a:hlinkClick r:id="rId3"/>
              </a:rPr>
              <a:t>/metrics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изображений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0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речи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027906"/>
            <a:ext cx="8390487" cy="5167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309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https://www.eff.org/</a:t>
            </a:r>
            <a:r>
              <a:rPr lang="en-US" dirty="0" err="1">
                <a:hlinkClick r:id="rId3"/>
              </a:rPr>
              <a:t>ai</a:t>
            </a:r>
            <a:r>
              <a:rPr lang="en-US" dirty="0">
                <a:hlinkClick r:id="rId3"/>
              </a:rPr>
              <a:t>/metrics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5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54"/>
            <a:ext cx="12192000" cy="6861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13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CNN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8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D40369-D6E1-49BE-9995-4A781D61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02" y="4120695"/>
            <a:ext cx="8468697" cy="2088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06A166-9F1A-4318-AA00-8A109173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44" y="1180044"/>
            <a:ext cx="8430945" cy="2390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758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www.nytimes.com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/2016/12/14/magazine/the-great-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ai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awakening.html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Машинный перевод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4529" y="5201542"/>
            <a:ext cx="4275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m.habrahabr.ru</a:t>
            </a:r>
            <a:r>
              <a:rPr lang="en-US" sz="1400" dirty="0">
                <a:hlinkClick r:id="rId3"/>
              </a:rPr>
              <a:t>/company/</a:t>
            </a:r>
            <a:r>
              <a:rPr lang="en-US" sz="1400" dirty="0" err="1">
                <a:hlinkClick r:id="rId3"/>
              </a:rPr>
              <a:t>yandex</a:t>
            </a:r>
            <a:r>
              <a:rPr lang="en-US" sz="1400" dirty="0">
                <a:hlinkClick r:id="rId3"/>
              </a:rPr>
              <a:t>/blog/336094/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Google">
            <a:extLst>
              <a:ext uri="{FF2B5EF4-FFF2-40B4-BE49-F238E27FC236}">
                <a16:creationId xmlns:a16="http://schemas.microsoft.com/office/drawing/2014/main" id="{309FEF8F-4804-4305-AD27-9A8E80DF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614961"/>
            <a:ext cx="337930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vatars.mds.yandex.net/get-bunker/50064/9c8dea8c94b9bea5ef1677932c8272cbfca4995a/orig">
            <a:extLst>
              <a:ext uri="{FF2B5EF4-FFF2-40B4-BE49-F238E27FC236}">
                <a16:creationId xmlns:a16="http://schemas.microsoft.com/office/drawing/2014/main" id="{A0EBDEF0-E312-472B-A6DB-CF916B5DB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02" y="3797300"/>
            <a:ext cx="265112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underconsideration.com/brandnew/archives/bing_2016_logo.png">
            <a:extLst>
              <a:ext uri="{FF2B5EF4-FFF2-40B4-BE49-F238E27FC236}">
                <a16:creationId xmlns:a16="http://schemas.microsoft.com/office/drawing/2014/main" id="{F93099BE-79FA-4308-8767-BD52E29F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23" y="2524125"/>
            <a:ext cx="2963369" cy="12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41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5" y="2743199"/>
            <a:ext cx="5001154" cy="3790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E65838-ED9F-5340-BA98-EC4FA37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54" y="2743199"/>
            <a:ext cx="6151858" cy="37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2756-41E6-4D52-B6EB-5C7C9F7D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Ура, дожили!!!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86DFF-437C-461C-B3DC-F1F4EB0E1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1" y="2851484"/>
            <a:ext cx="5701266" cy="3641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5FAC7A-C21D-4C35-B239-20DB14EADD8D}"/>
              </a:ext>
            </a:extLst>
          </p:cNvPr>
          <p:cNvSpPr txBox="1"/>
          <p:nvPr/>
        </p:nvSpPr>
        <p:spPr>
          <a:xfrm>
            <a:off x="11158897" y="6491386"/>
            <a:ext cx="89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AlphaStar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3666B-D15F-4C38-B401-E704E264C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81" y="2851484"/>
            <a:ext cx="6328919" cy="3537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B7660-C343-4789-9BA9-2FF7EE0BB485}"/>
              </a:ext>
            </a:extLst>
          </p:cNvPr>
          <p:cNvSpPr txBox="1"/>
          <p:nvPr/>
        </p:nvSpPr>
        <p:spPr>
          <a:xfrm>
            <a:off x="4839750" y="6645275"/>
            <a:ext cx="106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hlinkClick r:id="rId5"/>
              </a:rPr>
              <a:t>OpenAI</a:t>
            </a:r>
            <a:r>
              <a:rPr lang="en-US" sz="1400" dirty="0">
                <a:hlinkClick r:id="rId5"/>
              </a:rPr>
              <a:t> Five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1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442FF-839F-AB45-B9E1-D2269D37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1"/>
            <a:ext cx="12265500" cy="681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7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2F23A5-CD4C-4F74-A685-63849E003CF5}"/>
              </a:ext>
            </a:extLst>
          </p:cNvPr>
          <p:cNvSpPr/>
          <p:nvPr/>
        </p:nvSpPr>
        <p:spPr>
          <a:xfrm>
            <a:off x="0" y="-7921"/>
            <a:ext cx="3175819" cy="242665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D2D86A-6815-4ACE-9F92-6649B6412E23}"/>
                  </a:ext>
                </a:extLst>
              </p14:cNvPr>
              <p14:cNvContentPartPr/>
              <p14:nvPr/>
            </p14:nvContentPartPr>
            <p14:xfrm>
              <a:off x="3151685" y="952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="" xmlns:a16="http://schemas.microsoft.com/office/drawing/2014/main" xmlns:aink="http://schemas.microsoft.com/office/drawing/2016/ink" xmlns:p14="http://schemas.microsoft.com/office/powerpoint/2010/main" id="{D5D2D86A-6815-4ACE-9F92-6649B6412E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3685" y="-9811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251F6C2-0F20-4E90-915F-942578CFFF23}"/>
                  </a:ext>
                </a:extLst>
              </p14:cNvPr>
              <p14:cNvContentPartPr/>
              <p14:nvPr/>
            </p14:nvContentPartPr>
            <p14:xfrm>
              <a:off x="3175819" y="3594431"/>
              <a:ext cx="6313320" cy="225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251F6C2-0F20-4E90-915F-942578CFFF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39821" y="3558437"/>
                <a:ext cx="6384956" cy="2328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D1C1AFC-5402-4211-B3C1-28065EEED00F}"/>
                  </a:ext>
                </a:extLst>
              </p14:cNvPr>
              <p14:cNvContentPartPr/>
              <p14:nvPr/>
            </p14:nvContentPartPr>
            <p14:xfrm>
              <a:off x="671598" y="3949207"/>
              <a:ext cx="1880640" cy="1465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D1C1AFC-5402-4211-B3C1-28065EEED0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3598" y="3931567"/>
                <a:ext cx="1916280" cy="15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43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903" y="1535866"/>
            <a:ext cx="74930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42903" y="202287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Wikipedia</a:t>
            </a:r>
            <a:endParaRPr lang="en-US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ED1BB2C-4A3D-43F5-906D-B1E1C281F471}"/>
              </a:ext>
            </a:extLst>
          </p:cNvPr>
          <p:cNvGrpSpPr/>
          <p:nvPr/>
        </p:nvGrpSpPr>
        <p:grpSpPr>
          <a:xfrm>
            <a:off x="6189177" y="4705374"/>
            <a:ext cx="2543674" cy="1910715"/>
            <a:chOff x="6423357" y="4557996"/>
            <a:chExt cx="2671082" cy="20580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209634-2DFB-456B-B215-72E206083896}"/>
                    </a:ext>
                  </a:extLst>
                </p14:cNvPr>
                <p14:cNvContentPartPr/>
                <p14:nvPr/>
              </p14:nvContentPartPr>
              <p14:xfrm>
                <a:off x="8334153" y="5593699"/>
                <a:ext cx="760286" cy="195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209634-2DFB-456B-B215-72E2060838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25517" y="5584699"/>
                  <a:ext cx="777917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A0DA96D-3A21-439A-93A3-0DADCF5F97EB}"/>
                    </a:ext>
                  </a:extLst>
                </p14:cNvPr>
                <p14:cNvContentPartPr/>
                <p14:nvPr/>
              </p14:nvContentPartPr>
              <p14:xfrm>
                <a:off x="6423357" y="4811146"/>
                <a:ext cx="830265" cy="530376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A0DA96D-3A21-439A-93A3-0DADCF5F97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5715" y="4793503"/>
                  <a:ext cx="865910" cy="5660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BFB30D6-5863-445C-ADAA-F7F20C39BF4D}"/>
                </a:ext>
              </a:extLst>
            </p:cNvPr>
            <p:cNvSpPr/>
            <p:nvPr/>
          </p:nvSpPr>
          <p:spPr>
            <a:xfrm>
              <a:off x="7476311" y="4557996"/>
              <a:ext cx="1355705" cy="817697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1DF998-DA5D-4BDB-B82A-9D2DEDFFA513}"/>
                    </a:ext>
                  </a:extLst>
                </p14:cNvPr>
                <p14:cNvContentPartPr/>
                <p14:nvPr/>
              </p14:nvContentPartPr>
              <p14:xfrm>
                <a:off x="7615974" y="4666278"/>
                <a:ext cx="460501" cy="164183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1DF998-DA5D-4BDB-B82A-9D2DEDFFA5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06973" y="4657296"/>
                  <a:ext cx="478143" cy="181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4C6757-AE11-43E3-BAE2-3E3FCDFF7E3B}"/>
                    </a:ext>
                  </a:extLst>
                </p14:cNvPr>
                <p14:cNvContentPartPr/>
                <p14:nvPr/>
              </p14:nvContentPartPr>
              <p14:xfrm>
                <a:off x="7615974" y="4924894"/>
                <a:ext cx="1136870" cy="322196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4C6757-AE11-43E3-BAE2-3E3FCDFF7E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06974" y="4915894"/>
                  <a:ext cx="1154510" cy="339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66F0B4B-01C5-4832-8062-2DBA705DD0F2}"/>
                    </a:ext>
                  </a:extLst>
                </p14:cNvPr>
                <p14:cNvContentPartPr/>
                <p14:nvPr/>
              </p14:nvContentPartPr>
              <p14:xfrm>
                <a:off x="7469491" y="5486390"/>
                <a:ext cx="474437" cy="227496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66F0B4B-01C5-4832-8062-2DBA705DD0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60492" y="5477751"/>
                  <a:ext cx="492075" cy="245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B915728-1309-44F0-A0E1-F126A191452E}"/>
                    </a:ext>
                  </a:extLst>
                </p14:cNvPr>
                <p14:cNvContentPartPr/>
                <p14:nvPr/>
              </p14:nvContentPartPr>
              <p14:xfrm>
                <a:off x="7964685" y="5593699"/>
                <a:ext cx="300082" cy="120186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B915728-1309-44F0-A0E1-F126A19145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55679" y="5584676"/>
                  <a:ext cx="317734" cy="137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5B60969-65BE-4820-A892-6F3684A760CC}"/>
                    </a:ext>
                  </a:extLst>
                </p14:cNvPr>
                <p14:cNvContentPartPr/>
                <p14:nvPr/>
              </p14:nvContentPartPr>
              <p14:xfrm>
                <a:off x="7448438" y="5890141"/>
                <a:ext cx="216462" cy="31925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5B60969-65BE-4820-A892-6F3684A760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39794" y="5881532"/>
                  <a:ext cx="234110" cy="49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0B1E2CC-21C1-42CB-830B-661FFEA4299B}"/>
                    </a:ext>
                  </a:extLst>
                </p14:cNvPr>
                <p14:cNvContentPartPr/>
                <p14:nvPr/>
              </p14:nvContentPartPr>
              <p14:xfrm>
                <a:off x="7713530" y="5814488"/>
                <a:ext cx="544120" cy="189401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0B1E2CC-21C1-42CB-830B-661FFEA429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04533" y="5805863"/>
                  <a:ext cx="561754" cy="207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D018FAD-9B00-4007-A056-0D4EA5475703}"/>
                    </a:ext>
                  </a:extLst>
                </p14:cNvPr>
                <p14:cNvContentPartPr/>
                <p14:nvPr/>
              </p14:nvContentPartPr>
              <p14:xfrm>
                <a:off x="8306280" y="5915359"/>
                <a:ext cx="118906" cy="75921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D018FAD-9B00-4007-A056-0D4EA54757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7658" y="5906723"/>
                  <a:ext cx="136508" cy="9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67A0ADF-BF5A-4722-903C-3B1668F668D8}"/>
                    </a:ext>
                  </a:extLst>
                </p14:cNvPr>
                <p14:cNvContentPartPr/>
                <p14:nvPr/>
              </p14:nvContentPartPr>
              <p14:xfrm>
                <a:off x="8501689" y="5839706"/>
                <a:ext cx="453384" cy="1770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67A0ADF-BF5A-4722-903C-3B1668F668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2700" y="5831069"/>
                  <a:ext cx="471002" cy="194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207912C-7A45-4534-B091-EA2961F6FA53}"/>
                    </a:ext>
                  </a:extLst>
                </p14:cNvPr>
                <p14:cNvContentPartPr/>
                <p14:nvPr/>
              </p14:nvContentPartPr>
              <p14:xfrm>
                <a:off x="7462374" y="6199460"/>
                <a:ext cx="167536" cy="38095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207912C-7A45-4534-B091-EA2961F6FA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53764" y="6190475"/>
                  <a:ext cx="185115" cy="55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425CA27-38C6-4510-A454-0FF535B688F2}"/>
                    </a:ext>
                  </a:extLst>
                </p14:cNvPr>
                <p14:cNvContentPartPr/>
                <p14:nvPr/>
              </p14:nvContentPartPr>
              <p14:xfrm>
                <a:off x="7748519" y="6110930"/>
                <a:ext cx="118906" cy="233666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425CA27-38C6-4510-A454-0FF535B688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9511" y="6102289"/>
                  <a:ext cx="136562" cy="251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6EFBD8-69BE-4DBD-AB0E-68E95546E8CE}"/>
                    </a:ext>
                  </a:extLst>
                </p14:cNvPr>
                <p14:cNvContentPartPr/>
                <p14:nvPr/>
              </p14:nvContentPartPr>
              <p14:xfrm>
                <a:off x="7901822" y="6148757"/>
                <a:ext cx="139662" cy="138966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6EFBD8-69BE-4DBD-AB0E-68E95546E8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92823" y="6140139"/>
                  <a:ext cx="157300" cy="15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8B3E56C-ACD1-492E-88A8-D1B5CD9EE0FA}"/>
                    </a:ext>
                  </a:extLst>
                </p14:cNvPr>
                <p14:cNvContentPartPr/>
                <p14:nvPr/>
              </p14:nvContentPartPr>
              <p14:xfrm>
                <a:off x="8117988" y="6136148"/>
                <a:ext cx="195705" cy="170622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8B3E56C-ACD1-492E-88A8-D1B5CD9EE0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09354" y="6127509"/>
                  <a:ext cx="213333" cy="188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DD1BDD0-C550-44AB-BB59-558BC66B1612}"/>
                    </a:ext>
                  </a:extLst>
                </p14:cNvPr>
                <p14:cNvContentPartPr/>
                <p14:nvPr/>
              </p14:nvContentPartPr>
              <p14:xfrm>
                <a:off x="7769276" y="6603212"/>
                <a:ext cx="21350" cy="12877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DD1BDD0-C550-44AB-BB59-558BC66B16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60591" y="6594270"/>
                  <a:ext cx="39081" cy="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C73A4EA-B7C7-4B4A-8550-3AAD1FEC3969}"/>
                    </a:ext>
                  </a:extLst>
                </p14:cNvPr>
                <p14:cNvContentPartPr/>
                <p14:nvPr/>
              </p14:nvContentPartPr>
              <p14:xfrm>
                <a:off x="7887885" y="6590603"/>
                <a:ext cx="14233" cy="6707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C73A4EA-B7C7-4B4A-8550-3AAD1FEC39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78989" y="6581288"/>
                  <a:ext cx="31668" cy="24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042B9AB-0FCE-4976-AF79-7B421AADAD2D}"/>
                    </a:ext>
                  </a:extLst>
                </p14:cNvPr>
                <p14:cNvContentPartPr/>
                <p14:nvPr/>
              </p14:nvContentPartPr>
              <p14:xfrm>
                <a:off x="7992558" y="6596773"/>
                <a:ext cx="21350" cy="6707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042B9AB-0FCE-4976-AF79-7B421AADAD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83511" y="6587830"/>
                  <a:ext cx="39081" cy="24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F17E1A9-75F0-42BA-85F6-7AF72C2B793D}"/>
                    </a:ext>
                  </a:extLst>
                </p14:cNvPr>
                <p14:cNvContentPartPr/>
                <p14:nvPr/>
              </p14:nvContentPartPr>
              <p14:xfrm>
                <a:off x="8111167" y="6590603"/>
                <a:ext cx="21350" cy="6707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F17E1A9-75F0-42BA-85F6-7AF72C2B79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02120" y="6581288"/>
                  <a:ext cx="39081" cy="249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8EC10DF-C115-402F-81C8-E7D2DCB3B166}"/>
              </a:ext>
            </a:extLst>
          </p:cNvPr>
          <p:cNvGrpSpPr/>
          <p:nvPr/>
        </p:nvGrpSpPr>
        <p:grpSpPr>
          <a:xfrm>
            <a:off x="1513820" y="3047825"/>
            <a:ext cx="2497176" cy="3433411"/>
            <a:chOff x="1513820" y="2772596"/>
            <a:chExt cx="2622255" cy="36982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534E3F4-8D44-488D-AEB3-11C605D2544F}"/>
                    </a:ext>
                  </a:extLst>
                </p14:cNvPr>
                <p14:cNvContentPartPr/>
                <p14:nvPr/>
              </p14:nvContentPartPr>
              <p14:xfrm>
                <a:off x="1619913" y="2772596"/>
                <a:ext cx="1381206" cy="536547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534E3F4-8D44-488D-AEB3-11C605D2544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01910" y="2754603"/>
                  <a:ext cx="1416852" cy="57217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3749A4C-AD9C-40C0-8354-D3F7D919FFF1}"/>
                </a:ext>
              </a:extLst>
            </p:cNvPr>
            <p:cNvSpPr/>
            <p:nvPr/>
          </p:nvSpPr>
          <p:spPr>
            <a:xfrm>
              <a:off x="1687891" y="4040993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24A2A66-FAD5-47AF-AC7A-2A68A7E29AAE}"/>
                </a:ext>
              </a:extLst>
            </p:cNvPr>
            <p:cNvSpPr/>
            <p:nvPr/>
          </p:nvSpPr>
          <p:spPr>
            <a:xfrm>
              <a:off x="1677715" y="4475830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7779688-615E-4190-B55C-52D7D4152442}"/>
                </a:ext>
              </a:extLst>
            </p:cNvPr>
            <p:cNvSpPr/>
            <p:nvPr/>
          </p:nvSpPr>
          <p:spPr>
            <a:xfrm>
              <a:off x="1677715" y="4910667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5966076-D3C6-4CC9-B60D-7BB2506F0D8A}"/>
                </a:ext>
              </a:extLst>
            </p:cNvPr>
            <p:cNvSpPr/>
            <p:nvPr/>
          </p:nvSpPr>
          <p:spPr>
            <a:xfrm>
              <a:off x="1687891" y="6001859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1EDBB5D-3DDA-4238-BAC4-A74B6856ED67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 flipV="1">
              <a:off x="2741240" y="4186442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F019F78-80C9-4E53-A172-B4A4B7E7C2FC}"/>
                </a:ext>
              </a:extLst>
            </p:cNvPr>
            <p:cNvSpPr/>
            <p:nvPr/>
          </p:nvSpPr>
          <p:spPr>
            <a:xfrm>
              <a:off x="3070359" y="4040993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539DC4-8829-455C-A43E-FF47F69B7545}"/>
                    </a:ext>
                  </a:extLst>
                </p14:cNvPr>
                <p14:cNvContentPartPr/>
                <p14:nvPr/>
              </p14:nvContentPartPr>
              <p14:xfrm>
                <a:off x="1555630" y="3738738"/>
                <a:ext cx="132842" cy="120186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539DC4-8829-455C-A43E-FF47F69B754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46630" y="3729742"/>
                  <a:ext cx="150482" cy="137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151847-3CF0-488E-8911-9C7DBF9DBA95}"/>
                    </a:ext>
                  </a:extLst>
                </p14:cNvPr>
                <p14:cNvContentPartPr/>
                <p14:nvPr/>
              </p14:nvContentPartPr>
              <p14:xfrm>
                <a:off x="1541693" y="6306651"/>
                <a:ext cx="258272" cy="164183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151847-3CF0-488E-8911-9C7DBF9DBA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32688" y="6297669"/>
                  <a:ext cx="275922" cy="181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38AA048-01FF-41BE-85B0-3294D1B93B07}"/>
                    </a:ext>
                  </a:extLst>
                </p14:cNvPr>
                <p14:cNvContentPartPr/>
                <p14:nvPr/>
              </p14:nvContentPartPr>
              <p14:xfrm>
                <a:off x="2162317" y="5379230"/>
                <a:ext cx="7413" cy="19316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38AA048-01FF-41BE-85B0-3294D1B93B0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53492" y="5370119"/>
                  <a:ext cx="24710" cy="37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DACC8-5653-416C-B1AC-A3A8DD947D0C}"/>
                    </a:ext>
                  </a:extLst>
                </p14:cNvPr>
                <p14:cNvContentPartPr/>
                <p14:nvPr/>
              </p14:nvContentPartPr>
              <p14:xfrm>
                <a:off x="2155200" y="5505318"/>
                <a:ext cx="21350" cy="19316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DACC8-5653-416C-B1AC-A3A8DD947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46515" y="5496375"/>
                  <a:ext cx="39081" cy="3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6B6298-5EE7-4C0F-8299-D64BAAFFAB37}"/>
                    </a:ext>
                  </a:extLst>
                </p14:cNvPr>
                <p14:cNvContentPartPr/>
                <p14:nvPr/>
              </p14:nvContentPartPr>
              <p14:xfrm>
                <a:off x="2148380" y="5650454"/>
                <a:ext cx="28170" cy="1287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6B6298-5EE7-4C0F-8299-D64BAAFFAB3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9351" y="5641512"/>
                  <a:ext cx="45867" cy="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AA2D76C-AD84-41AF-97D0-C5BB989014BD}"/>
                    </a:ext>
                  </a:extLst>
                </p14:cNvPr>
                <p14:cNvContentPartPr/>
                <p14:nvPr/>
              </p14:nvContentPartPr>
              <p14:xfrm>
                <a:off x="2155200" y="5801760"/>
                <a:ext cx="28170" cy="31925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AA2D76C-AD84-41AF-97D0-C5BB989014B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6532" y="5793151"/>
                  <a:ext cx="45867" cy="49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94E786E-A03A-4080-B58C-F68CA826A909}"/>
                    </a:ext>
                  </a:extLst>
                </p14:cNvPr>
                <p14:cNvContentPartPr/>
                <p14:nvPr/>
              </p14:nvContentPartPr>
              <p14:xfrm>
                <a:off x="1851918" y="3743485"/>
                <a:ext cx="725296" cy="277931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94E786E-A03A-4080-B58C-F68CA826A90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42924" y="3734845"/>
                  <a:ext cx="742925" cy="295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45ED31-614D-44BC-9442-D92307B879CB}"/>
                    </a:ext>
                  </a:extLst>
                </p14:cNvPr>
                <p14:cNvContentPartPr/>
                <p14:nvPr/>
              </p14:nvContentPartPr>
              <p14:xfrm>
                <a:off x="3849831" y="4319013"/>
                <a:ext cx="2965" cy="268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45ED31-614D-44BC-9442-D92307B879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45878" y="4315797"/>
                  <a:ext cx="10872" cy="6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829BFF-E606-45E0-8210-DB8519DBDD1C}"/>
                    </a:ext>
                  </a:extLst>
                </p14:cNvPr>
                <p14:cNvContentPartPr/>
                <p14:nvPr/>
              </p14:nvContentPartPr>
              <p14:xfrm>
                <a:off x="3333880" y="4041618"/>
                <a:ext cx="297" cy="268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829BFF-E606-45E0-8210-DB8519DBDD1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30316" y="4038402"/>
                  <a:ext cx="7425" cy="6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36BB13A-5BA5-47F2-B560-4DBB772656C6}"/>
                    </a:ext>
                  </a:extLst>
                </p14:cNvPr>
                <p14:cNvContentPartPr/>
                <p14:nvPr/>
              </p14:nvContentPartPr>
              <p14:xfrm>
                <a:off x="3082725" y="3744908"/>
                <a:ext cx="844202" cy="202278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36BB13A-5BA5-47F2-B560-4DBB772656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74085" y="3736270"/>
                  <a:ext cx="861842" cy="219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C3EBBC3-DA4F-4BEE-B2E4-08B5E5963912}"/>
                    </a:ext>
                  </a:extLst>
                </p14:cNvPr>
                <p14:cNvContentPartPr/>
                <p14:nvPr/>
              </p14:nvContentPartPr>
              <p14:xfrm>
                <a:off x="3110598" y="4161537"/>
                <a:ext cx="112086" cy="101139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C3EBBC3-DA4F-4BEE-B2E4-08B5E59639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01948" y="4152539"/>
                  <a:ext cx="129746" cy="118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31C1D0-86CB-47D2-ABE8-8243FEC0E2DA}"/>
                    </a:ext>
                  </a:extLst>
                </p14:cNvPr>
                <p14:cNvContentPartPr/>
                <p14:nvPr/>
              </p14:nvContentPartPr>
              <p14:xfrm>
                <a:off x="3292070" y="4155098"/>
                <a:ext cx="125726" cy="114016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31C1D0-86CB-47D2-ABE8-8243FEC0E2D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83064" y="4146106"/>
                  <a:ext cx="143378" cy="1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7EE912-40E5-42E6-8634-4DA9FDDCA4DA}"/>
                    </a:ext>
                  </a:extLst>
                </p14:cNvPr>
                <p14:cNvContentPartPr/>
                <p14:nvPr/>
              </p14:nvContentPartPr>
              <p14:xfrm>
                <a:off x="3508236" y="4155098"/>
                <a:ext cx="188589" cy="126625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7EE912-40E5-42E6-8634-4DA9FDDCA4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99221" y="4146105"/>
                  <a:ext cx="206258" cy="144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B052271-9CAF-4E43-84A4-9EEF0FB6A260}"/>
                    </a:ext>
                  </a:extLst>
                </p14:cNvPr>
                <p14:cNvContentPartPr/>
                <p14:nvPr/>
              </p14:nvContentPartPr>
              <p14:xfrm>
                <a:off x="3745455" y="4249799"/>
                <a:ext cx="7413" cy="6707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B052271-9CAF-4E43-84A4-9EEF0FB6A26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36189" y="4240974"/>
                  <a:ext cx="25575" cy="24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77E5D71-A956-4E8C-8E98-D3CEE7B3DC3C}"/>
                    </a:ext>
                  </a:extLst>
                </p14:cNvPr>
                <p14:cNvContentPartPr/>
                <p14:nvPr/>
              </p14:nvContentPartPr>
              <p14:xfrm>
                <a:off x="3808021" y="4243360"/>
                <a:ext cx="56339" cy="12877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77E5D71-A956-4E8C-8E98-D3CEE7B3DC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99353" y="4234530"/>
                  <a:ext cx="74035" cy="30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37C8047-3F4F-4B3B-81BE-D0852751C530}"/>
                    </a:ext>
                  </a:extLst>
                </p14:cNvPr>
                <p14:cNvContentPartPr/>
                <p14:nvPr/>
              </p14:nvContentPartPr>
              <p14:xfrm>
                <a:off x="3947683" y="4167707"/>
                <a:ext cx="167536" cy="94969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37C8047-3F4F-4B3B-81BE-D0852751C5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38714" y="4158714"/>
                  <a:ext cx="185115" cy="11259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611D76-96D7-4FAE-9B29-FC71E0084619}"/>
                </a:ext>
              </a:extLst>
            </p:cNvPr>
            <p:cNvCxnSpPr>
              <a:cxnSpLocks/>
              <a:endCxn id="115" idx="1"/>
            </p:cNvCxnSpPr>
            <p:nvPr/>
          </p:nvCxnSpPr>
          <p:spPr>
            <a:xfrm flipV="1">
              <a:off x="2741240" y="4629399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7BB6312-9EB1-44A4-B649-AF3303C9CA7F}"/>
                </a:ext>
              </a:extLst>
            </p:cNvPr>
            <p:cNvSpPr/>
            <p:nvPr/>
          </p:nvSpPr>
          <p:spPr>
            <a:xfrm>
              <a:off x="3070359" y="4483951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55F3A50-B909-4294-9EF4-6B5A43BDBF6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2753606" y="5065746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2DC576C-6300-4524-BE9E-3BE72F1F4010}"/>
                </a:ext>
              </a:extLst>
            </p:cNvPr>
            <p:cNvSpPr/>
            <p:nvPr/>
          </p:nvSpPr>
          <p:spPr>
            <a:xfrm>
              <a:off x="3082725" y="4920297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3322713-25ED-4A54-BF76-2DE155E77E6C}"/>
                    </a:ext>
                  </a:extLst>
                </p14:cNvPr>
                <p14:cNvContentPartPr/>
                <p14:nvPr/>
              </p14:nvContentPartPr>
              <p14:xfrm>
                <a:off x="1583503" y="4110952"/>
                <a:ext cx="7413" cy="75921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3322713-25ED-4A54-BF76-2DE155E77E6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75031" y="4102316"/>
                  <a:ext cx="24710" cy="9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F486E9A-01D6-4CAD-BAB8-F62581148726}"/>
                    </a:ext>
                  </a:extLst>
                </p14:cNvPr>
                <p14:cNvContentPartPr/>
                <p14:nvPr/>
              </p14:nvContentPartPr>
              <p14:xfrm>
                <a:off x="1555630" y="4552530"/>
                <a:ext cx="83916" cy="8853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F486E9A-01D6-4CAD-BAB8-F6258114872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46986" y="4543893"/>
                  <a:ext cx="101564" cy="106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C4BD814-5F05-4343-A458-1CCADD36DAE3}"/>
                    </a:ext>
                  </a:extLst>
                </p14:cNvPr>
                <p14:cNvContentPartPr/>
                <p14:nvPr/>
              </p14:nvContentPartPr>
              <p14:xfrm>
                <a:off x="1513820" y="4994376"/>
                <a:ext cx="91033" cy="8853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C4BD814-5F05-4343-A458-1CCADD36DA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05150" y="4985379"/>
                  <a:ext cx="108734" cy="106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071B167-60F8-454A-A539-6BBDCACCB896}"/>
                    </a:ext>
                  </a:extLst>
                </p14:cNvPr>
                <p14:cNvContentPartPr/>
                <p14:nvPr/>
              </p14:nvContentPartPr>
              <p14:xfrm>
                <a:off x="1520937" y="6104760"/>
                <a:ext cx="97853" cy="8853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071B167-60F8-454A-A539-6BBDCACCB89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11943" y="6095763"/>
                  <a:ext cx="115481" cy="10616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2B3925D-3DEF-4529-9936-F1C71AA491A4}"/>
                </a:ext>
              </a:extLst>
            </p:cNvPr>
            <p:cNvCxnSpPr>
              <a:cxnSpLocks/>
              <a:endCxn id="158" idx="1"/>
            </p:cNvCxnSpPr>
            <p:nvPr/>
          </p:nvCxnSpPr>
          <p:spPr>
            <a:xfrm flipV="1">
              <a:off x="2753606" y="6156283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B522CF7-D9BB-46AB-B0BA-4FA7D99ABDEF}"/>
                </a:ext>
              </a:extLst>
            </p:cNvPr>
            <p:cNvSpPr/>
            <p:nvPr/>
          </p:nvSpPr>
          <p:spPr>
            <a:xfrm>
              <a:off x="3082725" y="6010834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9092C-704B-4CFF-A67D-4072CC7CB545}"/>
              </a:ext>
            </a:extLst>
          </p:cNvPr>
          <p:cNvGrpSpPr/>
          <p:nvPr/>
        </p:nvGrpSpPr>
        <p:grpSpPr>
          <a:xfrm>
            <a:off x="4462426" y="3804062"/>
            <a:ext cx="1614081" cy="2712292"/>
            <a:chOff x="4610117" y="3587163"/>
            <a:chExt cx="1694927" cy="29214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8BD099F-F5B0-4354-BF9D-347A4F73729D}"/>
                    </a:ext>
                  </a:extLst>
                </p14:cNvPr>
                <p14:cNvContentPartPr/>
                <p14:nvPr/>
              </p14:nvContentPartPr>
              <p14:xfrm>
                <a:off x="4610117" y="4987819"/>
                <a:ext cx="425807" cy="435676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8BD099F-F5B0-4354-BF9D-347A4F73729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92120" y="4970176"/>
                  <a:ext cx="461441" cy="4713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16675E9-EC82-410E-9F2A-0CDA6FB0A8A4}"/>
                </a:ext>
              </a:extLst>
            </p:cNvPr>
            <p:cNvSpPr/>
            <p:nvPr/>
          </p:nvSpPr>
          <p:spPr>
            <a:xfrm>
              <a:off x="5328516" y="4040574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B04D439-78B2-469C-AF9C-2045C300B1AC}"/>
                </a:ext>
              </a:extLst>
            </p:cNvPr>
            <p:cNvSpPr/>
            <p:nvPr/>
          </p:nvSpPr>
          <p:spPr>
            <a:xfrm>
              <a:off x="5328515" y="4483951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67FFBE2-4AD9-431C-BC3E-6BD03C6136B1}"/>
                </a:ext>
              </a:extLst>
            </p:cNvPr>
            <p:cNvSpPr/>
            <p:nvPr/>
          </p:nvSpPr>
          <p:spPr>
            <a:xfrm>
              <a:off x="5328515" y="4927327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0A97D40-F938-42BC-B231-183A932B91A2}"/>
                </a:ext>
              </a:extLst>
            </p:cNvPr>
            <p:cNvSpPr/>
            <p:nvPr/>
          </p:nvSpPr>
          <p:spPr>
            <a:xfrm>
              <a:off x="5314579" y="6008039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A57B40-8296-4012-9239-4C37B0A0714A}"/>
                    </a:ext>
                  </a:extLst>
                </p14:cNvPr>
                <p14:cNvContentPartPr/>
                <p14:nvPr/>
              </p14:nvContentPartPr>
              <p14:xfrm>
                <a:off x="5488913" y="5409696"/>
                <a:ext cx="7413" cy="19316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A57B40-8296-4012-9239-4C37B0A0714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0088" y="5400753"/>
                  <a:ext cx="24710" cy="3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90E340-CE38-41EC-8EFF-C566BD1592C1}"/>
                    </a:ext>
                  </a:extLst>
                </p14:cNvPr>
                <p14:cNvContentPartPr/>
                <p14:nvPr/>
              </p14:nvContentPartPr>
              <p14:xfrm>
                <a:off x="5481796" y="5535784"/>
                <a:ext cx="21350" cy="19316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90E340-CE38-41EC-8EFF-C566BD1592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73111" y="5527037"/>
                  <a:ext cx="39081" cy="37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FC2E405-74F1-4753-99DB-2CF81D4C234B}"/>
                    </a:ext>
                  </a:extLst>
                </p14:cNvPr>
                <p14:cNvContentPartPr/>
                <p14:nvPr/>
              </p14:nvContentPartPr>
              <p14:xfrm>
                <a:off x="5474976" y="5680920"/>
                <a:ext cx="28170" cy="12877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FC2E405-74F1-4753-99DB-2CF81D4C234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65947" y="5672335"/>
                  <a:ext cx="45867" cy="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2D9982D-8A18-4100-9DB4-5AAF8690A41D}"/>
                    </a:ext>
                  </a:extLst>
                </p14:cNvPr>
                <p14:cNvContentPartPr/>
                <p14:nvPr/>
              </p14:nvContentPartPr>
              <p14:xfrm>
                <a:off x="5481796" y="5832226"/>
                <a:ext cx="28170" cy="31925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2D9982D-8A18-4100-9DB4-5AAF8690A4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73128" y="5823617"/>
                  <a:ext cx="45867" cy="49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AFE91D3-CC85-4932-A40A-65818C7BDD6B}"/>
                    </a:ext>
                  </a:extLst>
                </p14:cNvPr>
                <p14:cNvContentPartPr/>
                <p14:nvPr/>
              </p14:nvContentPartPr>
              <p14:xfrm>
                <a:off x="5279666" y="3587163"/>
                <a:ext cx="1025378" cy="391411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AFE91D3-CC85-4932-A40A-65818C7BDD6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70665" y="3578521"/>
                  <a:ext cx="1043020" cy="409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E4B8561-297C-4A2A-BB96-487806C0B67D}"/>
                    </a:ext>
                  </a:extLst>
                </p14:cNvPr>
                <p14:cNvContentPartPr/>
                <p14:nvPr/>
              </p14:nvContentPartPr>
              <p14:xfrm>
                <a:off x="5732754" y="6325430"/>
                <a:ext cx="467617" cy="183231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E4B8561-297C-4A2A-BB96-487806C0B67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24114" y="6316790"/>
                  <a:ext cx="485256" cy="20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90C488A-6F40-4C18-9D94-32722FA85EEC}"/>
                    </a:ext>
                  </a:extLst>
                </p14:cNvPr>
                <p14:cNvContentPartPr/>
                <p14:nvPr/>
              </p14:nvContentPartPr>
              <p14:xfrm>
                <a:off x="5412212" y="4129731"/>
                <a:ext cx="132842" cy="189669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90C488A-6F40-4C18-9D94-32722FA85EE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03212" y="4121093"/>
                  <a:ext cx="150482" cy="2073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8957647-70AB-4F31-9DF4-47B0A3143C6C}"/>
                  </a:ext>
                </a:extLst>
              </p14:cNvPr>
              <p14:cNvContentPartPr/>
              <p14:nvPr/>
            </p14:nvContentPartPr>
            <p14:xfrm>
              <a:off x="8586578" y="4899550"/>
              <a:ext cx="524943" cy="468735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8957647-70AB-4F31-9DF4-47B0A3143C6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568576" y="4881549"/>
                <a:ext cx="560587" cy="504376"/>
              </a:xfrm>
              <a:prstGeom prst="rect">
                <a:avLst/>
              </a:prstGeom>
            </p:spPr>
          </p:pic>
        </mc:Fallback>
      </mc:AlternateContent>
      <p:sp>
        <p:nvSpPr>
          <p:cNvPr id="153" name="Rectangle 152">
            <a:extLst>
              <a:ext uri="{FF2B5EF4-FFF2-40B4-BE49-F238E27FC236}">
                <a16:creationId xmlns:a16="http://schemas.microsoft.com/office/drawing/2014/main" id="{657A1874-31FC-4A3D-A81E-7373C3900541}"/>
              </a:ext>
            </a:extLst>
          </p:cNvPr>
          <p:cNvSpPr/>
          <p:nvPr/>
        </p:nvSpPr>
        <p:spPr>
          <a:xfrm>
            <a:off x="9204973" y="4724846"/>
            <a:ext cx="1291039" cy="75914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CC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624325F-2A44-43AB-9AC9-A7FCDFE09DED}"/>
                  </a:ext>
                </a:extLst>
              </p14:cNvPr>
              <p14:cNvContentPartPr/>
              <p14:nvPr/>
            </p14:nvContentPartPr>
            <p14:xfrm>
              <a:off x="9330365" y="4964057"/>
              <a:ext cx="212914" cy="176087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624325F-2A44-43AB-9AC9-A7FCDFE09DE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321374" y="4955055"/>
                <a:ext cx="230537" cy="193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404E725-447D-40D9-9C30-0482ADC6E743}"/>
                  </a:ext>
                </a:extLst>
              </p14:cNvPr>
              <p14:cNvContentPartPr/>
              <p14:nvPr/>
            </p14:nvContentPartPr>
            <p14:xfrm>
              <a:off x="9542997" y="5040021"/>
              <a:ext cx="93186" cy="93897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404E725-447D-40D9-9C30-0482ADC6E74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34037" y="5030992"/>
                <a:ext cx="110748" cy="111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B815F5C-B375-445E-A580-10CC53F2B636}"/>
                  </a:ext>
                </a:extLst>
              </p14:cNvPr>
              <p14:cNvContentPartPr/>
              <p14:nvPr/>
            </p14:nvContentPartPr>
            <p14:xfrm>
              <a:off x="9688987" y="4952351"/>
              <a:ext cx="432041" cy="211205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B815F5C-B375-445E-A580-10CC53F2B63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679986" y="4943356"/>
                <a:ext cx="449683" cy="228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49602AE-79BA-484C-BAA8-704CEF17623A}"/>
                  </a:ext>
                </a:extLst>
              </p14:cNvPr>
              <p14:cNvContentPartPr/>
              <p14:nvPr/>
            </p14:nvContentPartPr>
            <p14:xfrm>
              <a:off x="8997601" y="3073369"/>
              <a:ext cx="1587638" cy="73461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49602AE-79BA-484C-BAA8-704CEF17623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979601" y="3055715"/>
                <a:ext cx="1623279" cy="770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F8ECA37-F52D-4F1C-B7F7-1C5FEA3D10A7}"/>
                  </a:ext>
                </a:extLst>
              </p14:cNvPr>
              <p14:cNvContentPartPr/>
              <p14:nvPr/>
            </p14:nvContentPartPr>
            <p14:xfrm>
              <a:off x="10675745" y="3374167"/>
              <a:ext cx="571495" cy="336226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F8ECA37-F52D-4F1C-B7F7-1C5FEA3D10A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657762" y="3356168"/>
                <a:ext cx="607101" cy="371865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4FED51B-195D-4034-BAD2-D22D071DF215}"/>
              </a:ext>
            </a:extLst>
          </p:cNvPr>
          <p:cNvGrpSpPr/>
          <p:nvPr/>
        </p:nvGrpSpPr>
        <p:grpSpPr>
          <a:xfrm>
            <a:off x="3818755" y="2437939"/>
            <a:ext cx="4257720" cy="657360"/>
            <a:chOff x="3838530" y="2581230"/>
            <a:chExt cx="4257720" cy="657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DD6FEC-FA8F-4CAE-8243-D0370C8CB23A}"/>
                    </a:ext>
                  </a:extLst>
                </p14:cNvPr>
                <p14:cNvContentPartPr/>
                <p14:nvPr/>
              </p14:nvContentPartPr>
              <p14:xfrm>
                <a:off x="5200410" y="295275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xmlns="" id="{D6DD6FEC-FA8F-4CAE-8243-D0370C8CB23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82770" y="284475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1B99635-D40F-4364-9392-C62F89305F47}"/>
                    </a:ext>
                  </a:extLst>
                </p14:cNvPr>
                <p14:cNvContentPartPr/>
                <p14:nvPr/>
              </p14:nvContentPartPr>
              <p14:xfrm>
                <a:off x="3838530" y="2581230"/>
                <a:ext cx="2162160" cy="619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1B99635-D40F-4364-9392-C62F89305F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820533" y="2563230"/>
                  <a:ext cx="2197794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C44734B-5560-40A4-BDD9-5CE1EC86E009}"/>
                    </a:ext>
                  </a:extLst>
                </p14:cNvPr>
                <p14:cNvContentPartPr/>
                <p14:nvPr/>
              </p14:nvContentPartPr>
              <p14:xfrm>
                <a:off x="6390930" y="2647830"/>
                <a:ext cx="829440" cy="390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C44734B-5560-40A4-BDD9-5CE1EC86E0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73282" y="2629830"/>
                  <a:ext cx="865095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9F162DF-4342-4509-BAAC-3B7A9BDA43C4}"/>
                    </a:ext>
                  </a:extLst>
                </p14:cNvPr>
                <p14:cNvContentPartPr/>
                <p14:nvPr/>
              </p14:nvContentPartPr>
              <p14:xfrm>
                <a:off x="7267530" y="2790750"/>
                <a:ext cx="200520" cy="257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9F162DF-4342-4509-BAAC-3B7A9BDA43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49530" y="2772750"/>
                  <a:ext cx="236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BCCB09-2149-49C0-A4EB-40E156750323}"/>
                    </a:ext>
                  </a:extLst>
                </p14:cNvPr>
                <p14:cNvContentPartPr/>
                <p14:nvPr/>
              </p14:nvContentPartPr>
              <p14:xfrm>
                <a:off x="7591170" y="2857350"/>
                <a:ext cx="9720" cy="152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ABCCB09-2149-49C0-A4EB-40E15675032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73530" y="2839350"/>
                  <a:ext cx="45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6675CAC-2928-4FD7-A268-9DEFC1D15D76}"/>
                    </a:ext>
                  </a:extLst>
                </p14:cNvPr>
                <p14:cNvContentPartPr/>
                <p14:nvPr/>
              </p14:nvContentPartPr>
              <p14:xfrm>
                <a:off x="7562730" y="2742870"/>
                <a:ext cx="38520" cy="47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6675CAC-2928-4FD7-A268-9DEFC1D15D7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44730" y="2725230"/>
                  <a:ext cx="74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AE0F96C-B519-4CC0-83EA-BF3A3552883D}"/>
                    </a:ext>
                  </a:extLst>
                </p14:cNvPr>
                <p14:cNvContentPartPr/>
                <p14:nvPr/>
              </p14:nvContentPartPr>
              <p14:xfrm>
                <a:off x="7734090" y="2819190"/>
                <a:ext cx="362160" cy="419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AE0F96C-B519-4CC0-83EA-BF3A355288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16450" y="2801550"/>
                  <a:ext cx="397800" cy="45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736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NIST Dataset">
            <a:extLst>
              <a:ext uri="{FF2B5EF4-FFF2-40B4-BE49-F238E27FC236}">
                <a16:creationId xmlns:a16="http://schemas.microsoft.com/office/drawing/2014/main" id="{2ACF7CFF-5789-4654-A869-06025892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46" y="1151629"/>
            <a:ext cx="6343445" cy="507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95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Признаки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grpSp>
        <p:nvGrpSpPr>
          <p:cNvPr id="3132" name="Group 3131">
            <a:extLst>
              <a:ext uri="{FF2B5EF4-FFF2-40B4-BE49-F238E27FC236}">
                <a16:creationId xmlns:a16="http://schemas.microsoft.com/office/drawing/2014/main" id="{38953366-4467-40C6-887C-5130D22B10C2}"/>
              </a:ext>
            </a:extLst>
          </p:cNvPr>
          <p:cNvGrpSpPr/>
          <p:nvPr/>
        </p:nvGrpSpPr>
        <p:grpSpPr>
          <a:xfrm>
            <a:off x="3704925" y="2098950"/>
            <a:ext cx="5820075" cy="3537750"/>
            <a:chOff x="2190450" y="2863440"/>
            <a:chExt cx="5820075" cy="3537750"/>
          </a:xfrm>
        </p:grpSpPr>
        <p:pic>
          <p:nvPicPr>
            <p:cNvPr id="3074" name="Picture 2" descr="https://i.gyazo.com/ba4fec00bced52c45144f1b1fa06cc16.png">
              <a:extLst>
                <a:ext uri="{FF2B5EF4-FFF2-40B4-BE49-F238E27FC236}">
                  <a16:creationId xmlns:a16="http://schemas.microsoft.com/office/drawing/2014/main" id="{F5AACE4F-96B4-4D45-BA5A-64CC3FC8E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240" y="4143600"/>
              <a:ext cx="561975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s://i.gyazo.com/ddd883dda5ae68e879748e243056945f.png">
              <a:extLst>
                <a:ext uri="{FF2B5EF4-FFF2-40B4-BE49-F238E27FC236}">
                  <a16:creationId xmlns:a16="http://schemas.microsoft.com/office/drawing/2014/main" id="{8F042054-9C1E-4B1A-BF79-E1379FDDB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008" y="3219450"/>
              <a:ext cx="504825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i.gyazo.com/bae168601c55e677a9f4b578742ae8a8.png">
              <a:extLst>
                <a:ext uri="{FF2B5EF4-FFF2-40B4-BE49-F238E27FC236}">
                  <a16:creationId xmlns:a16="http://schemas.microsoft.com/office/drawing/2014/main" id="{BD8C8070-35DA-4831-8E4B-68D658C04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025" y="3219450"/>
              <a:ext cx="552450" cy="504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.gyazo.com/5ec99b18bbea52f2b650783e31e853bc.png">
              <a:extLst>
                <a:ext uri="{FF2B5EF4-FFF2-40B4-BE49-F238E27FC236}">
                  <a16:creationId xmlns:a16="http://schemas.microsoft.com/office/drawing/2014/main" id="{0A0C9AFB-C808-44CB-B4CB-0731213C1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025" y="4114800"/>
              <a:ext cx="5715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91872-9550-4EA2-9AFA-C876EB217086}"/>
                </a:ext>
              </a:extLst>
            </p:cNvPr>
            <p:cNvCxnSpPr/>
            <p:nvPr/>
          </p:nvCxnSpPr>
          <p:spPr>
            <a:xfrm>
              <a:off x="4028760" y="5871420"/>
              <a:ext cx="2560320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36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9CF5E0-1FD0-4149-A561-D42D624BA5AF}"/>
                </a:ext>
              </a:extLst>
            </p:cNvPr>
            <p:cNvCxnSpPr/>
            <p:nvPr/>
          </p:nvCxnSpPr>
          <p:spPr>
            <a:xfrm rot="5400000">
              <a:off x="2075400" y="4143600"/>
              <a:ext cx="2560320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36000">
              <a:solidFill>
                <a:srgbClr val="333333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E1830A-824A-418F-A0B8-363C2004CD67}"/>
                    </a:ext>
                  </a:extLst>
                </p14:cNvPr>
                <p14:cNvContentPartPr/>
                <p14:nvPr/>
              </p14:nvContentPartPr>
              <p14:xfrm>
                <a:off x="4543410" y="5981430"/>
                <a:ext cx="676440" cy="333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E1830A-824A-418F-A0B8-363C2004CD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4415" y="5972790"/>
                  <a:ext cx="694071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B701936-CE06-4E7A-A227-CBA15956756D}"/>
                    </a:ext>
                  </a:extLst>
                </p14:cNvPr>
                <p14:cNvContentPartPr/>
                <p14:nvPr/>
              </p14:nvContentPartPr>
              <p14:xfrm>
                <a:off x="5286090" y="6134070"/>
                <a:ext cx="95760" cy="19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B701936-CE06-4E7A-A227-CBA1595675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77450" y="6125070"/>
                  <a:ext cx="113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A335D2-BA70-4B68-A52E-B03E612B5F21}"/>
                    </a:ext>
                  </a:extLst>
                </p14:cNvPr>
                <p14:cNvContentPartPr/>
                <p14:nvPr/>
              </p14:nvContentPartPr>
              <p14:xfrm>
                <a:off x="5467170" y="6181590"/>
                <a:ext cx="19440" cy="12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A335D2-BA70-4B68-A52E-B03E612B5F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8170" y="6172590"/>
                  <a:ext cx="3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AD57EC-C0A1-46D0-A930-45D09F758A40}"/>
                    </a:ext>
                  </a:extLst>
                </p14:cNvPr>
                <p14:cNvContentPartPr/>
                <p14:nvPr/>
              </p14:nvContentPartPr>
              <p14:xfrm>
                <a:off x="5438730" y="6114990"/>
                <a:ext cx="28800" cy="19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AD57EC-C0A1-46D0-A930-45D09F758A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29730" y="6105990"/>
                  <a:ext cx="46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A50574-B458-44D1-B180-391102C19533}"/>
                    </a:ext>
                  </a:extLst>
                </p14:cNvPr>
                <p14:cNvContentPartPr/>
                <p14:nvPr/>
              </p14:nvContentPartPr>
              <p14:xfrm>
                <a:off x="5571930" y="5981430"/>
                <a:ext cx="105120" cy="32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A50574-B458-44D1-B180-391102C195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63290" y="5972790"/>
                  <a:ext cx="122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73" name="Ink 3072">
                  <a:extLst>
                    <a:ext uri="{FF2B5EF4-FFF2-40B4-BE49-F238E27FC236}">
                      <a16:creationId xmlns:a16="http://schemas.microsoft.com/office/drawing/2014/main" id="{68C95CE3-D161-4CAF-9ADF-B9E827B7B3F7}"/>
                    </a:ext>
                  </a:extLst>
                </p14:cNvPr>
                <p14:cNvContentPartPr/>
                <p14:nvPr/>
              </p14:nvContentPartPr>
              <p14:xfrm>
                <a:off x="5753010" y="6134070"/>
                <a:ext cx="143280" cy="267120"/>
              </p14:xfrm>
            </p:contentPart>
          </mc:Choice>
          <mc:Fallback xmlns="">
            <p:pic>
              <p:nvPicPr>
                <p:cNvPr id="3073" name="Ink 3072">
                  <a:extLst>
                    <a:ext uri="{FF2B5EF4-FFF2-40B4-BE49-F238E27FC236}">
                      <a16:creationId xmlns:a16="http://schemas.microsoft.com/office/drawing/2014/main" id="{68C95CE3-D161-4CAF-9ADF-B9E827B7B3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44010" y="6125070"/>
                  <a:ext cx="160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992A5AC5-B027-498E-B250-5FC5C7A4BCC6}"/>
                    </a:ext>
                  </a:extLst>
                </p14:cNvPr>
                <p14:cNvContentPartPr/>
                <p14:nvPr/>
              </p14:nvContentPartPr>
              <p14:xfrm>
                <a:off x="2190450" y="5476710"/>
                <a:ext cx="238680" cy="228960"/>
              </p14:xfrm>
            </p:contentPart>
          </mc:Choice>
          <mc:Fallback xmlns=""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992A5AC5-B027-498E-B250-5FC5C7A4BC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81797" y="5467710"/>
                  <a:ext cx="256347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86287DC4-3FFF-4EF5-8285-4D58ACB260D5}"/>
                    </a:ext>
                  </a:extLst>
                </p14:cNvPr>
                <p14:cNvContentPartPr/>
                <p14:nvPr/>
              </p14:nvContentPartPr>
              <p14:xfrm>
                <a:off x="2486010" y="5371950"/>
                <a:ext cx="466920" cy="295920"/>
              </p14:xfrm>
            </p:contentPart>
          </mc:Choice>
          <mc:Fallback xmlns=""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86287DC4-3FFF-4EF5-8285-4D58ACB260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77010" y="5362939"/>
                  <a:ext cx="484560" cy="313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DC1CBC17-7E9A-40AB-9E87-45607201B671}"/>
                    </a:ext>
                  </a:extLst>
                </p14:cNvPr>
                <p14:cNvContentPartPr/>
                <p14:nvPr/>
              </p14:nvContentPartPr>
              <p14:xfrm>
                <a:off x="3009810" y="5553030"/>
                <a:ext cx="219240" cy="362160"/>
              </p14:xfrm>
            </p:contentPart>
          </mc:Choice>
          <mc:Fallback xmlns=""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DC1CBC17-7E9A-40AB-9E87-45607201B6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00825" y="5544030"/>
                  <a:ext cx="236851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41D9E406-D184-46C8-9024-7D5F6F65D376}"/>
                    </a:ext>
                  </a:extLst>
                </p14:cNvPr>
                <p14:cNvContentPartPr/>
                <p14:nvPr/>
              </p14:nvContentPartPr>
              <p14:xfrm>
                <a:off x="4843110" y="4738680"/>
                <a:ext cx="38520" cy="28800"/>
              </p14:xfrm>
            </p:contentPart>
          </mc:Choice>
          <mc:Fallback xmlns=""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41D9E406-D184-46C8-9024-7D5F6F65D3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25110" y="4721040"/>
                  <a:ext cx="74160" cy="64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01" name="Arrow: Up 3100">
              <a:extLst>
                <a:ext uri="{FF2B5EF4-FFF2-40B4-BE49-F238E27FC236}">
                  <a16:creationId xmlns:a16="http://schemas.microsoft.com/office/drawing/2014/main" id="{4555DAD6-F15E-4CA7-8F29-D08ACC6836FA}"/>
                </a:ext>
              </a:extLst>
            </p:cNvPr>
            <p:cNvSpPr/>
            <p:nvPr/>
          </p:nvSpPr>
          <p:spPr>
            <a:xfrm>
              <a:off x="3843168" y="3160511"/>
              <a:ext cx="0" cy="0"/>
            </a:xfrm>
            <a:prstGeom prst="upArrow">
              <a:avLst/>
            </a:prstGeom>
            <a:solidFill>
              <a:srgbClr val="E71224">
                <a:alpha val="75000"/>
              </a:srgbClr>
            </a:solidFill>
            <a:ln w="360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71224"/>
                </a:solidFill>
              </a:endParaRPr>
            </a:p>
          </p:txBody>
        </p:sp>
        <p:sp>
          <p:nvSpPr>
            <p:cNvPr id="3103" name="Arrow: Down 3102">
              <a:extLst>
                <a:ext uri="{FF2B5EF4-FFF2-40B4-BE49-F238E27FC236}">
                  <a16:creationId xmlns:a16="http://schemas.microsoft.com/office/drawing/2014/main" id="{9CBB72DE-E8CE-4ABA-B154-7A5077F9045F}"/>
                </a:ext>
              </a:extLst>
            </p:cNvPr>
            <p:cNvSpPr/>
            <p:nvPr/>
          </p:nvSpPr>
          <p:spPr>
            <a:xfrm rot="1901400">
              <a:off x="4743216" y="4952392"/>
              <a:ext cx="0" cy="0"/>
            </a:xfrm>
            <a:prstGeom prst="downArrow">
              <a:avLst/>
            </a:prstGeom>
            <a:solidFill>
              <a:srgbClr val="66CC00">
                <a:alpha val="75000"/>
              </a:srgbClr>
            </a:solidFill>
            <a:ln w="36000">
              <a:solidFill>
                <a:srgbClr val="66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  <p:sp>
          <p:nvSpPr>
            <p:cNvPr id="3105" name="Arrow: Right 3104">
              <a:extLst>
                <a:ext uri="{FF2B5EF4-FFF2-40B4-BE49-F238E27FC236}">
                  <a16:creationId xmlns:a16="http://schemas.microsoft.com/office/drawing/2014/main" id="{576C8B43-2DFE-416B-BCD9-7361A8821AAB}"/>
                </a:ext>
              </a:extLst>
            </p:cNvPr>
            <p:cNvSpPr/>
            <p:nvPr/>
          </p:nvSpPr>
          <p:spPr>
            <a:xfrm rot="-2565600">
              <a:off x="6228768" y="5328163"/>
              <a:ext cx="0" cy="0"/>
            </a:xfrm>
            <a:prstGeom prst="rightArrow">
              <a:avLst/>
            </a:prstGeom>
            <a:solidFill>
              <a:srgbClr val="66CC00">
                <a:alpha val="75000"/>
              </a:srgbClr>
            </a:solidFill>
            <a:ln w="36000">
              <a:solidFill>
                <a:srgbClr val="66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0304DF4D-94AA-4FBA-A13B-0627D9CD2022}"/>
                    </a:ext>
                  </a:extLst>
                </p14:cNvPr>
                <p14:cNvContentPartPr/>
                <p14:nvPr/>
              </p14:nvContentPartPr>
              <p14:xfrm>
                <a:off x="6172228" y="4517554"/>
                <a:ext cx="47880" cy="66960"/>
              </p14:xfrm>
            </p:contentPart>
          </mc:Choice>
          <mc:Fallback xmlns=""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0304DF4D-94AA-4FBA-A13B-0627D9CD202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54228" y="4499914"/>
                  <a:ext cx="83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08" name="Ink 3107">
                  <a:extLst>
                    <a:ext uri="{FF2B5EF4-FFF2-40B4-BE49-F238E27FC236}">
                      <a16:creationId xmlns:a16="http://schemas.microsoft.com/office/drawing/2014/main" id="{0611835F-6532-4BF5-BD1C-015C8C1EB15E}"/>
                    </a:ext>
                  </a:extLst>
                </p14:cNvPr>
                <p14:cNvContentPartPr/>
                <p14:nvPr/>
              </p14:nvContentPartPr>
              <p14:xfrm>
                <a:off x="4895850" y="5267190"/>
                <a:ext cx="38520" cy="47880"/>
              </p14:xfrm>
            </p:contentPart>
          </mc:Choice>
          <mc:Fallback xmlns="">
            <p:pic>
              <p:nvPicPr>
                <p:cNvPr id="3108" name="Ink 3107">
                  <a:extLst>
                    <a:ext uri="{FF2B5EF4-FFF2-40B4-BE49-F238E27FC236}">
                      <a16:creationId xmlns:a16="http://schemas.microsoft.com/office/drawing/2014/main" id="{0611835F-6532-4BF5-BD1C-015C8C1EB1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77850" y="5249190"/>
                  <a:ext cx="74160" cy="8352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112" name="Straight Connector 3111">
              <a:extLst>
                <a:ext uri="{FF2B5EF4-FFF2-40B4-BE49-F238E27FC236}">
                  <a16:creationId xmlns:a16="http://schemas.microsoft.com/office/drawing/2014/main" id="{F31A07B9-82F4-4023-9B82-E48542EE0F95}"/>
                </a:ext>
              </a:extLst>
            </p:cNvPr>
            <p:cNvCxnSpPr/>
            <p:nvPr/>
          </p:nvCxnSpPr>
          <p:spPr>
            <a:xfrm rot="-1309619">
              <a:off x="2872633" y="3347640"/>
              <a:ext cx="914400" cy="0"/>
            </a:xfrm>
            <a:prstGeom prst="line">
              <a:avLst/>
            </a:prstGeom>
            <a:solidFill>
              <a:srgbClr val="E71224">
                <a:alpha val="75000"/>
              </a:srgbClr>
            </a:solidFill>
            <a:ln w="9000">
              <a:solidFill>
                <a:srgbClr val="E7122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6" name="Straight Connector 3115">
              <a:extLst>
                <a:ext uri="{FF2B5EF4-FFF2-40B4-BE49-F238E27FC236}">
                  <a16:creationId xmlns:a16="http://schemas.microsoft.com/office/drawing/2014/main" id="{ACE21552-6981-4A58-AB1A-B64C076AC187}"/>
                </a:ext>
              </a:extLst>
            </p:cNvPr>
            <p:cNvCxnSpPr/>
            <p:nvPr/>
          </p:nvCxnSpPr>
          <p:spPr>
            <a:xfrm rot="747000">
              <a:off x="2950192" y="4517554"/>
              <a:ext cx="1828800" cy="0"/>
            </a:xfrm>
            <a:prstGeom prst="line">
              <a:avLst/>
            </a:prstGeom>
            <a:solidFill>
              <a:srgbClr val="E71224">
                <a:alpha val="75000"/>
              </a:srgbClr>
            </a:solidFill>
            <a:ln w="9000">
              <a:solidFill>
                <a:srgbClr val="E7122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0" name="Straight Connector 3119">
              <a:extLst>
                <a:ext uri="{FF2B5EF4-FFF2-40B4-BE49-F238E27FC236}">
                  <a16:creationId xmlns:a16="http://schemas.microsoft.com/office/drawing/2014/main" id="{498718B7-2589-4BAB-B9F5-FAAF1872F881}"/>
                </a:ext>
              </a:extLst>
            </p:cNvPr>
            <p:cNvCxnSpPr>
              <a:cxnSpLocks/>
              <a:stCxn id="3080" idx="1"/>
            </p:cNvCxnSpPr>
            <p:nvPr/>
          </p:nvCxnSpPr>
          <p:spPr>
            <a:xfrm flipH="1">
              <a:off x="6261649" y="4381500"/>
              <a:ext cx="1177376" cy="186951"/>
            </a:xfrm>
            <a:prstGeom prst="line">
              <a:avLst/>
            </a:prstGeom>
            <a:solidFill>
              <a:srgbClr val="66CC00">
                <a:alpha val="75000"/>
              </a:srgbClr>
            </a:solidFill>
            <a:ln w="9000">
              <a:solidFill>
                <a:srgbClr val="66CC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4" name="Straight Connector 3123">
              <a:extLst>
                <a:ext uri="{FF2B5EF4-FFF2-40B4-BE49-F238E27FC236}">
                  <a16:creationId xmlns:a16="http://schemas.microsoft.com/office/drawing/2014/main" id="{0EE4CCD2-2A9F-4F8B-BF07-CE9563609EA4}"/>
                </a:ext>
              </a:extLst>
            </p:cNvPr>
            <p:cNvCxnSpPr/>
            <p:nvPr/>
          </p:nvCxnSpPr>
          <p:spPr>
            <a:xfrm rot="8747894">
              <a:off x="4702322" y="4372740"/>
              <a:ext cx="2926080" cy="0"/>
            </a:xfrm>
            <a:prstGeom prst="line">
              <a:avLst/>
            </a:prstGeom>
            <a:solidFill>
              <a:srgbClr val="66CC00">
                <a:alpha val="75000"/>
              </a:srgbClr>
            </a:solidFill>
            <a:ln w="9000">
              <a:solidFill>
                <a:srgbClr val="66CC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28" name="Ink 3127">
                  <a:extLst>
                    <a:ext uri="{FF2B5EF4-FFF2-40B4-BE49-F238E27FC236}">
                      <a16:creationId xmlns:a16="http://schemas.microsoft.com/office/drawing/2014/main" id="{985B5843-E5BD-4F8A-B789-FAF77B1D7139}"/>
                    </a:ext>
                  </a:extLst>
                </p14:cNvPr>
                <p14:cNvContentPartPr/>
                <p14:nvPr/>
              </p14:nvContentPartPr>
              <p14:xfrm>
                <a:off x="3828810" y="3143190"/>
                <a:ext cx="47880" cy="47880"/>
              </p14:xfrm>
            </p:contentPart>
          </mc:Choice>
          <mc:Fallback xmlns="">
            <p:pic>
              <p:nvPicPr>
                <p:cNvPr id="3128" name="Ink 3127">
                  <a:extLst>
                    <a:ext uri="{FF2B5EF4-FFF2-40B4-BE49-F238E27FC236}">
                      <a16:creationId xmlns:a16="http://schemas.microsoft.com/office/drawing/2014/main" id="{985B5843-E5BD-4F8A-B789-FAF77B1D71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20170" y="3134190"/>
                  <a:ext cx="6552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80" name="Ink 3179">
                <a:extLst>
                  <a:ext uri="{FF2B5EF4-FFF2-40B4-BE49-F238E27FC236}">
                    <a16:creationId xmlns:a16="http://schemas.microsoft.com/office/drawing/2014/main" id="{057A6BF9-5469-4379-87E6-E72A5AE9E1FD}"/>
                  </a:ext>
                </a:extLst>
              </p14:cNvPr>
              <p14:cNvContentPartPr/>
              <p14:nvPr/>
            </p14:nvContentPartPr>
            <p14:xfrm>
              <a:off x="5332326" y="2359620"/>
              <a:ext cx="1962360" cy="2138760"/>
            </p14:xfrm>
          </p:contentPart>
        </mc:Choice>
        <mc:Fallback xmlns="">
          <p:pic>
            <p:nvPicPr>
              <p:cNvPr id="3180" name="Ink 3179">
                <a:extLst>
                  <a:ext uri="{FF2B5EF4-FFF2-40B4-BE49-F238E27FC236}">
                    <a16:creationId xmlns:a16="http://schemas.microsoft.com/office/drawing/2014/main" id="{057A6BF9-5469-4379-87E6-E72A5AE9E1F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4326" y="2355300"/>
                <a:ext cx="1998000" cy="216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2" name="Group 3181">
            <a:extLst>
              <a:ext uri="{FF2B5EF4-FFF2-40B4-BE49-F238E27FC236}">
                <a16:creationId xmlns:a16="http://schemas.microsoft.com/office/drawing/2014/main" id="{076C174D-2D51-4222-869C-894B8AF1E428}"/>
              </a:ext>
            </a:extLst>
          </p:cNvPr>
          <p:cNvGrpSpPr/>
          <p:nvPr/>
        </p:nvGrpSpPr>
        <p:grpSpPr>
          <a:xfrm>
            <a:off x="5219445" y="2178540"/>
            <a:ext cx="2514960" cy="2429280"/>
            <a:chOff x="3704970" y="2943030"/>
            <a:chExt cx="2514960" cy="24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72" name="Ink 3171">
                  <a:extLst>
                    <a:ext uri="{FF2B5EF4-FFF2-40B4-BE49-F238E27FC236}">
                      <a16:creationId xmlns:a16="http://schemas.microsoft.com/office/drawing/2014/main" id="{2A04552F-B0FE-43BC-ADD4-A37E2C64BC4A}"/>
                    </a:ext>
                  </a:extLst>
                </p14:cNvPr>
                <p14:cNvContentPartPr/>
                <p14:nvPr/>
              </p14:nvContentPartPr>
              <p14:xfrm>
                <a:off x="3704970" y="2943030"/>
                <a:ext cx="2514960" cy="2429280"/>
              </p14:xfrm>
            </p:contentPart>
          </mc:Choice>
          <mc:Fallback xmlns="">
            <p:pic>
              <p:nvPicPr>
                <p:cNvPr id="3172" name="Ink 3171">
                  <a:extLst>
                    <a:ext uri="{FF2B5EF4-FFF2-40B4-BE49-F238E27FC236}">
                      <a16:creationId xmlns:a16="http://schemas.microsoft.com/office/drawing/2014/main" id="{2A04552F-B0FE-43BC-ADD4-A37E2C64BC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96330" y="2934390"/>
                  <a:ext cx="2528280" cy="244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81" name="Arrow: Up 3180">
              <a:extLst>
                <a:ext uri="{FF2B5EF4-FFF2-40B4-BE49-F238E27FC236}">
                  <a16:creationId xmlns:a16="http://schemas.microsoft.com/office/drawing/2014/main" id="{151931CE-01C1-45C3-8BBC-40A820E5030F}"/>
                </a:ext>
              </a:extLst>
            </p:cNvPr>
            <p:cNvSpPr/>
            <p:nvPr/>
          </p:nvSpPr>
          <p:spPr>
            <a:xfrm>
              <a:off x="4790337" y="4026692"/>
              <a:ext cx="0" cy="0"/>
            </a:xfrm>
            <a:prstGeom prst="upArrow">
              <a:avLst/>
            </a:prstGeom>
            <a:solidFill>
              <a:srgbClr val="66CC00">
                <a:alpha val="75000"/>
              </a:srgbClr>
            </a:solidFill>
            <a:ln w="9000">
              <a:solidFill>
                <a:srgbClr val="66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4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Глубокое обучение</a:t>
            </a:r>
            <a:br>
              <a:rPr lang="ru-RU" dirty="0"/>
            </a:br>
            <a:r>
              <a:rPr lang="en-US" dirty="0"/>
              <a:t>Deep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93" y="2228850"/>
            <a:ext cx="8024832" cy="310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3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Компьютерное зрение</a:t>
            </a:r>
            <a:br>
              <a:rPr lang="en-US" dirty="0"/>
            </a:br>
            <a:r>
              <a:rPr lang="en-US" dirty="0"/>
              <a:t>Computer vision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0"/>
            <a:ext cx="839429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325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The Summer Vision Project’1966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features - SIFT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26" y="1263327"/>
            <a:ext cx="7202672" cy="5410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17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OpenCV</a:t>
            </a:r>
            <a:r>
              <a:rPr lang="en-US" dirty="0">
                <a:hlinkClick r:id="rId4"/>
              </a:rPr>
              <a:t> Tutorial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0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Homography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659" y="1904222"/>
            <a:ext cx="8115300" cy="44363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17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OpenCV</a:t>
            </a:r>
            <a:r>
              <a:rPr lang="en-US" dirty="0">
                <a:hlinkClick r:id="rId3"/>
              </a:rPr>
              <a:t> Tutorial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71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2043697"/>
            <a:ext cx="8972550" cy="31941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681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ImageNet Classification with Deep Convolutional Neural Network’2012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36770" y="5590818"/>
            <a:ext cx="7393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j-lt"/>
              </a:rPr>
              <a:t>В курсе мы дойдем где-то до состояния 2014-2015 года</a:t>
            </a:r>
          </a:p>
          <a:p>
            <a:r>
              <a:rPr lang="ru-RU" sz="2400" dirty="0">
                <a:latin typeface="+mj-lt"/>
              </a:rPr>
              <a:t>…и коротко посмотрим на текущее состояние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6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9636" y="309141"/>
            <a:ext cx="8185298" cy="1325563"/>
          </a:xfrm>
        </p:spPr>
        <p:txBody>
          <a:bodyPr/>
          <a:lstStyle/>
          <a:p>
            <a:r>
              <a:rPr lang="ru-RU" dirty="0"/>
              <a:t>О курсе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04253" y="1769641"/>
            <a:ext cx="8330681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000" dirty="0">
                <a:latin typeface="+mj-lt"/>
              </a:rPr>
              <a:t>Компьютерное зрение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+mj-lt"/>
              </a:rPr>
              <a:t>Computer vision</a:t>
            </a:r>
            <a:endParaRPr lang="ru-RU" sz="2400" dirty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4000" dirty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000" dirty="0">
                <a:latin typeface="+mj-lt"/>
              </a:rPr>
              <a:t>Обработка речи и естественного языка</a:t>
            </a:r>
            <a:endParaRPr lang="en-US" sz="4000" dirty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+mj-lt"/>
              </a:rPr>
              <a:t>Natural Language Processing</a:t>
            </a:r>
            <a:r>
              <a:rPr lang="ru-RU" sz="2400" dirty="0">
                <a:latin typeface="+mj-lt"/>
              </a:rPr>
              <a:t> (</a:t>
            </a:r>
            <a:r>
              <a:rPr lang="en-US" sz="2400" dirty="0">
                <a:latin typeface="+mj-lt"/>
              </a:rPr>
              <a:t>NLP</a:t>
            </a:r>
            <a:r>
              <a:rPr lang="ru-RU" sz="2400" dirty="0">
                <a:latin typeface="+mj-lt"/>
              </a:rPr>
              <a:t>), </a:t>
            </a:r>
            <a:r>
              <a:rPr lang="en-US" sz="2400" dirty="0">
                <a:latin typeface="+mj-lt"/>
              </a:rPr>
              <a:t>Speech Recognition</a:t>
            </a:r>
            <a:endParaRPr lang="ru-RU" sz="2400" dirty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4000" dirty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000" dirty="0">
                <a:latin typeface="+mj-lt"/>
              </a:rPr>
              <a:t>Обучение с подкреплением</a:t>
            </a:r>
            <a:endParaRPr lang="en-US" sz="4000" dirty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+mj-lt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31149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F75C-056D-AC44-8185-5F4B4BD7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будет в курсе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945B3B-A73E-DF4B-9EF5-156944ED8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65728"/>
              </p:ext>
            </p:extLst>
          </p:nvPr>
        </p:nvGraphicFramePr>
        <p:xfrm>
          <a:off x="916516" y="2596283"/>
          <a:ext cx="10437284" cy="399078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218642">
                  <a:extLst>
                    <a:ext uri="{9D8B030D-6E8A-4147-A177-3AD203B41FA5}">
                      <a16:colId xmlns:a16="http://schemas.microsoft.com/office/drawing/2014/main" val="3584628703"/>
                    </a:ext>
                  </a:extLst>
                </a:gridCol>
                <a:gridCol w="5218642">
                  <a:extLst>
                    <a:ext uri="{9D8B030D-6E8A-4147-A177-3AD203B41FA5}">
                      <a16:colId xmlns:a16="http://schemas.microsoft.com/office/drawing/2014/main" val="2318331263"/>
                    </a:ext>
                  </a:extLst>
                </a:gridCol>
              </a:tblGrid>
              <a:tr h="798157">
                <a:tc>
                  <a:txBody>
                    <a:bodyPr/>
                    <a:lstStyle/>
                    <a:p>
                      <a:r>
                        <a:rPr lang="ru-RU" dirty="0"/>
                        <a:t>В классе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Онлайн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201695"/>
                  </a:ext>
                </a:extLst>
              </a:tr>
              <a:tr h="79815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 </a:t>
                      </a:r>
                      <a:r>
                        <a:rPr lang="ru-RU" dirty="0"/>
                        <a:t>заданий на </a:t>
                      </a:r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40281"/>
                  </a:ext>
                </a:extLst>
              </a:tr>
              <a:tr h="798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Контрольная работа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Пока не придумали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84047"/>
                  </a:ext>
                </a:extLst>
              </a:tr>
              <a:tr h="798157">
                <a:tc>
                  <a:txBody>
                    <a:bodyPr/>
                    <a:lstStyle/>
                    <a:p>
                      <a:r>
                        <a:rPr lang="ru-RU" dirty="0"/>
                        <a:t>Доклад о современной научной работе на выбор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Рекомендуем написать пост про какой-то </a:t>
                      </a:r>
                      <a:r>
                        <a:rPr lang="ru-RU" dirty="0" err="1"/>
                        <a:t>пейпер</a:t>
                      </a:r>
                      <a:r>
                        <a:rPr lang="ru-RU" dirty="0"/>
                        <a:t>!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25185"/>
                  </a:ext>
                </a:extLst>
              </a:tr>
              <a:tr h="798157">
                <a:tc>
                  <a:txBody>
                    <a:bodyPr/>
                    <a:lstStyle/>
                    <a:p>
                      <a:r>
                        <a:rPr lang="ru-RU" dirty="0"/>
                        <a:t>Курсовой проект – основной вклад в оценку!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Рекомендуем поучаствовать в </a:t>
                      </a:r>
                      <a:r>
                        <a:rPr lang="en-US" dirty="0"/>
                        <a:t>Kaggle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62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73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F4B6-5A96-AF47-89C7-141F5E89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нужно знать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5F75F-0D86-C04E-AC7E-7BFCED3A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20" y="3413657"/>
            <a:ext cx="1333500" cy="444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C93529-144A-1A4C-B326-B5DFB94A54F2}"/>
              </a:ext>
            </a:extLst>
          </p:cNvPr>
          <p:cNvSpPr txBox="1">
            <a:spLocks/>
          </p:cNvSpPr>
          <p:nvPr/>
        </p:nvSpPr>
        <p:spPr>
          <a:xfrm>
            <a:off x="302004" y="2973125"/>
            <a:ext cx="2012950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Чуть-чуть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8B6C9-C81C-8D48-8197-10A3B3EE7252}"/>
              </a:ext>
            </a:extLst>
          </p:cNvPr>
          <p:cNvSpPr/>
          <p:nvPr/>
        </p:nvSpPr>
        <p:spPr>
          <a:xfrm>
            <a:off x="292605" y="4569378"/>
            <a:ext cx="4044697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"Hello, World!"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BF8698-13CC-9945-94FC-0A4BAAAA5212}"/>
              </a:ext>
            </a:extLst>
          </p:cNvPr>
          <p:cNvSpPr txBox="1">
            <a:spLocks/>
          </p:cNvSpPr>
          <p:nvPr/>
        </p:nvSpPr>
        <p:spPr>
          <a:xfrm>
            <a:off x="4868333" y="2973125"/>
            <a:ext cx="2718055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Чуть-чуть</a:t>
            </a:r>
            <a:endParaRPr lang="en-US" sz="2400" dirty="0"/>
          </a:p>
          <a:p>
            <a:r>
              <a:rPr lang="ru-RU" sz="2400" dirty="0"/>
              <a:t>линейной алгебры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793241-8733-3443-A500-5262485D981E}"/>
              </a:ext>
            </a:extLst>
          </p:cNvPr>
          <p:cNvSpPr txBox="1"/>
          <p:nvPr/>
        </p:nvSpPr>
        <p:spPr>
          <a:xfrm>
            <a:off x="6468533" y="3081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70699D-8EF5-C84B-96A2-0AAD4B13B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60" y="4066582"/>
            <a:ext cx="3200400" cy="12573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414B38E-3061-6B45-9DB5-E7322A77F9B8}"/>
              </a:ext>
            </a:extLst>
          </p:cNvPr>
          <p:cNvSpPr txBox="1">
            <a:spLocks/>
          </p:cNvSpPr>
          <p:nvPr/>
        </p:nvSpPr>
        <p:spPr>
          <a:xfrm>
            <a:off x="8635745" y="2935142"/>
            <a:ext cx="2718055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Чуть-чуть</a:t>
            </a:r>
            <a:endParaRPr lang="en-US" sz="2400" dirty="0"/>
          </a:p>
          <a:p>
            <a:r>
              <a:rPr lang="ru-RU" sz="2400" dirty="0" err="1"/>
              <a:t>матанализа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F2F177-72B7-554A-9D72-984AFDBF0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733" y="3919805"/>
            <a:ext cx="4147633" cy="155085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9B2EEEA-5084-374F-AC07-FD8823681DC6}"/>
              </a:ext>
            </a:extLst>
          </p:cNvPr>
          <p:cNvSpPr txBox="1">
            <a:spLocks/>
          </p:cNvSpPr>
          <p:nvPr/>
        </p:nvSpPr>
        <p:spPr>
          <a:xfrm>
            <a:off x="4868333" y="6011801"/>
            <a:ext cx="2718055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Если не – </a:t>
            </a:r>
            <a:r>
              <a:rPr lang="ru-RU" sz="2400" dirty="0">
                <a:hlinkClick r:id="rId5"/>
              </a:rPr>
              <a:t>сюда</a:t>
            </a:r>
            <a:r>
              <a:rPr lang="ru-RU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02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8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976" y="283399"/>
            <a:ext cx="8185298" cy="1325563"/>
          </a:xfrm>
        </p:spPr>
        <p:txBody>
          <a:bodyPr/>
          <a:lstStyle/>
          <a:p>
            <a:r>
              <a:rPr lang="ru-RU" dirty="0"/>
              <a:t>Другие ресурсы - онлайн-курсы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99" y="2858877"/>
            <a:ext cx="7934927" cy="611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88989" y="2360856"/>
            <a:ext cx="209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cs231n.stanford.edu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8989" y="3457889"/>
            <a:ext cx="209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cs231n.stanford.edu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3" y="4210493"/>
            <a:ext cx="5454113" cy="2324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46" y="4121776"/>
            <a:ext cx="3124382" cy="2413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37258" y="6488668"/>
            <a:ext cx="10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Coursera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29867" y="6535011"/>
            <a:ext cx="74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7"/>
              </a:rPr>
              <a:t>fast.ai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CAA02-AD09-4951-879E-DFBECBB1D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6971" y="1663519"/>
            <a:ext cx="8469303" cy="6898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76C34B6-DCB4-40D7-8AC2-97EE7690C15B}"/>
                  </a:ext>
                </a:extLst>
              </p14:cNvPr>
              <p14:cNvContentPartPr/>
              <p14:nvPr/>
            </p14:nvContentPartPr>
            <p14:xfrm>
              <a:off x="7337358" y="2191482"/>
              <a:ext cx="342360" cy="24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76C34B6-DCB4-40D7-8AC2-97EE7690C1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28358" y="2182482"/>
                <a:ext cx="3600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91D26DC-A6F4-4E76-A2DA-3CEC6EF83BDA}"/>
                  </a:ext>
                </a:extLst>
              </p14:cNvPr>
              <p14:cNvContentPartPr/>
              <p14:nvPr/>
            </p14:nvContentPartPr>
            <p14:xfrm>
              <a:off x="6785118" y="2243322"/>
              <a:ext cx="446400" cy="205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91D26DC-A6F4-4E76-A2DA-3CEC6EF83B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76125" y="2234322"/>
                <a:ext cx="464026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876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0239" y="243792"/>
            <a:ext cx="8185298" cy="1325563"/>
          </a:xfrm>
        </p:spPr>
        <p:txBody>
          <a:bodyPr/>
          <a:lstStyle/>
          <a:p>
            <a:r>
              <a:rPr lang="ru-RU" dirty="0"/>
              <a:t>Другие ресурсы - книги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39" y="1275907"/>
            <a:ext cx="3646132" cy="48590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26051" y="6134985"/>
            <a:ext cx="23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deeplearningbook.org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212F9-6362-4B3B-8980-84C7792BE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102" y="1275906"/>
            <a:ext cx="3431369" cy="4859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FBD73-9E6D-4C5C-B6EE-4402E4D769F8}"/>
              </a:ext>
            </a:extLst>
          </p:cNvPr>
          <p:cNvSpPr txBox="1"/>
          <p:nvPr/>
        </p:nvSpPr>
        <p:spPr>
          <a:xfrm>
            <a:off x="10988932" y="6134985"/>
            <a:ext cx="89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ozon.ru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2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052" y="245037"/>
            <a:ext cx="8185298" cy="1325563"/>
          </a:xfrm>
        </p:spPr>
        <p:txBody>
          <a:bodyPr/>
          <a:lstStyle/>
          <a:p>
            <a:r>
              <a:rPr lang="ru-RU" dirty="0"/>
              <a:t>А поговорить?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4294967295"/>
          </p:nvPr>
        </p:nvSpPr>
        <p:spPr>
          <a:xfrm>
            <a:off x="4547287" y="2489200"/>
            <a:ext cx="5157787" cy="2641443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hlinkClick r:id="rId2"/>
              </a:rPr>
              <a:t>Группа</a:t>
            </a:r>
            <a:r>
              <a:rPr lang="ru-RU" dirty="0"/>
              <a:t> в </a:t>
            </a:r>
            <a:r>
              <a:rPr lang="en-US" dirty="0"/>
              <a:t>Telegram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#</a:t>
            </a:r>
            <a:r>
              <a:rPr lang="en-US" dirty="0" err="1">
                <a:hlinkClick r:id="rId3"/>
              </a:rPr>
              <a:t>dlcourse</a:t>
            </a:r>
            <a:r>
              <a:rPr lang="en-US" dirty="0">
                <a:hlinkClick r:id="rId3"/>
              </a:rPr>
              <a:t> </a:t>
            </a:r>
            <a:r>
              <a:rPr lang="ru-RU" dirty="0"/>
              <a:t>на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ClosedCircles.com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</a:t>
            </a:r>
            <a:r>
              <a:rPr lang="en-US" dirty="0" err="1"/>
              <a:t>dlcourse_ai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ODS.ai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02" y="4151158"/>
            <a:ext cx="819985" cy="7593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52" y="3329523"/>
            <a:ext cx="684484" cy="682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C2665-2AC1-F840-8534-FA0FB0D73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7302" y="2401579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3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53" y="665102"/>
            <a:ext cx="2614295" cy="26142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9861" y="3578603"/>
            <a:ext cx="42108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Семен Козлов</a:t>
            </a:r>
          </a:p>
          <a:p>
            <a:endParaRPr lang="ru-RU" dirty="0"/>
          </a:p>
          <a:p>
            <a:r>
              <a:rPr lang="ru-RU" dirty="0"/>
              <a:t>НГУ, выпуск 2005, ФФ</a:t>
            </a:r>
          </a:p>
          <a:p>
            <a:r>
              <a:rPr lang="ru-RU" dirty="0"/>
              <a:t>Сейчас – </a:t>
            </a:r>
            <a:r>
              <a:rPr lang="en-US" dirty="0">
                <a:hlinkClick r:id="rId4"/>
              </a:rPr>
              <a:t>Instrumental</a:t>
            </a:r>
            <a:endParaRPr lang="ru-RU" dirty="0"/>
          </a:p>
          <a:p>
            <a:r>
              <a:rPr lang="ru-RU" dirty="0"/>
              <a:t>Раньше – </a:t>
            </a:r>
            <a:r>
              <a:rPr lang="en-US" dirty="0"/>
              <a:t>Dropbox, Microsoft, </a:t>
            </a:r>
            <a:r>
              <a:rPr lang="en-US" dirty="0" err="1"/>
              <a:t>Softlab-Nsk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/>
              <a:t>еще всякое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2EF882-1D7D-8C4E-A16B-7796DEA11BB3}"/>
              </a:ext>
            </a:extLst>
          </p:cNvPr>
          <p:cNvGrpSpPr/>
          <p:nvPr/>
        </p:nvGrpSpPr>
        <p:grpSpPr>
          <a:xfrm>
            <a:off x="8254971" y="770699"/>
            <a:ext cx="2415854" cy="3452216"/>
            <a:chOff x="8254971" y="770699"/>
            <a:chExt cx="2415854" cy="345221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671A4F7-10F7-43E4-B320-8761C242F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24036" y="770699"/>
              <a:ext cx="2143125" cy="800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2549F-44E9-4EA6-A8CF-2AEE5B7171B3}"/>
                </a:ext>
              </a:extLst>
            </p:cNvPr>
            <p:cNvSpPr txBox="1"/>
            <p:nvPr/>
          </p:nvSpPr>
          <p:spPr>
            <a:xfrm>
              <a:off x="8254971" y="1776754"/>
              <a:ext cx="24158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Юрий Бабуров</a:t>
              </a:r>
            </a:p>
            <a:p>
              <a:r>
                <a:rPr lang="ru-RU" dirty="0"/>
                <a:t>Павел Петроченко</a:t>
              </a:r>
              <a:endParaRPr lang="en-US" dirty="0"/>
            </a:p>
            <a:p>
              <a:r>
                <a:rPr lang="ru-RU" dirty="0"/>
                <a:t>Александр Гончаренко</a:t>
              </a:r>
            </a:p>
          </p:txBody>
        </p:sp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0DCD48FB-1FC3-4449-8001-EAC18D59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749" y="3003994"/>
              <a:ext cx="1085850" cy="381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76764-003F-40B6-80D9-0DA5040BDE9C}"/>
                </a:ext>
              </a:extLst>
            </p:cNvPr>
            <p:cNvSpPr txBox="1"/>
            <p:nvPr/>
          </p:nvSpPr>
          <p:spPr>
            <a:xfrm>
              <a:off x="8254971" y="3576584"/>
              <a:ext cx="19815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Максим Вахрушев</a:t>
              </a:r>
            </a:p>
            <a:p>
              <a:r>
                <a:rPr lang="ru-RU" dirty="0"/>
                <a:t>Кирилл Бродт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F07B3-94D9-7E4B-9407-379B7E828768}"/>
              </a:ext>
            </a:extLst>
          </p:cNvPr>
          <p:cNvGrpSpPr/>
          <p:nvPr/>
        </p:nvGrpSpPr>
        <p:grpSpPr>
          <a:xfrm>
            <a:off x="8188600" y="4761743"/>
            <a:ext cx="2936600" cy="1758077"/>
            <a:chOff x="8188600" y="4761743"/>
            <a:chExt cx="2936600" cy="1758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BD67682-3F6A-4675-A807-E8D81EE5D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88600" y="4761743"/>
              <a:ext cx="2047875" cy="9970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9F7C712-E1F5-4494-A61B-0F211C70B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71" y="5920897"/>
              <a:ext cx="600727" cy="59892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7ADB44E-929F-4027-88B0-D5BAFCC5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52674" y="6059364"/>
              <a:ext cx="2272526" cy="321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54" y="345988"/>
            <a:ext cx="8712661" cy="2024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2368" y="2414016"/>
            <a:ext cx="186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invalidUrl="https://www.merriam-webster.com/dictionary/artificial intelligence"/>
              </a:rPr>
              <a:t>Merriam-Webster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54" y="3906830"/>
            <a:ext cx="8140700" cy="1714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87840" y="5251998"/>
            <a:ext cx="235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It’s Alive!, Wired, 2002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21258" y="3037448"/>
            <a:ext cx="13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AI Effect</a:t>
            </a:r>
          </a:p>
        </p:txBody>
      </p:sp>
    </p:spTree>
    <p:extLst>
      <p:ext uri="{BB962C8B-B14F-4D97-AF65-F5344CB8AC3E}">
        <p14:creationId xmlns:p14="http://schemas.microsoft.com/office/powerpoint/2010/main" val="144637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21" y="0"/>
            <a:ext cx="10599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9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18F04-3165-465E-B980-D51E6F70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2289110"/>
            <a:ext cx="8223380" cy="4111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304268-4DC5-40DA-88A8-D93D9C7FC7CC}"/>
              </a:ext>
            </a:extLst>
          </p:cNvPr>
          <p:cNvSpPr txBox="1"/>
          <p:nvPr/>
        </p:nvSpPr>
        <p:spPr>
          <a:xfrm>
            <a:off x="0" y="6488668"/>
            <a:ext cx="22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Dropbox tech blog’17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5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63CD6B0-898A-534D-A5DE-11D2D12259DF}"/>
              </a:ext>
            </a:extLst>
          </p:cNvPr>
          <p:cNvGrpSpPr/>
          <p:nvPr/>
        </p:nvGrpSpPr>
        <p:grpSpPr>
          <a:xfrm>
            <a:off x="278669" y="2616924"/>
            <a:ext cx="2837064" cy="4241076"/>
            <a:chOff x="3208136" y="1646175"/>
            <a:chExt cx="3135814" cy="46099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8136" y="1646175"/>
              <a:ext cx="3082770" cy="21394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81099F-8670-9B4D-B15A-EA645E23B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136" y="4165600"/>
              <a:ext cx="3135814" cy="209054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462792-555B-4843-BA74-B243C5656A33}"/>
              </a:ext>
            </a:extLst>
          </p:cNvPr>
          <p:cNvGrpSpPr/>
          <p:nvPr/>
        </p:nvGrpSpPr>
        <p:grpSpPr>
          <a:xfrm>
            <a:off x="3562350" y="2616923"/>
            <a:ext cx="2008717" cy="4241077"/>
            <a:chOff x="3562350" y="2616923"/>
            <a:chExt cx="2008717" cy="4241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2350" y="2616923"/>
              <a:ext cx="2008717" cy="197174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C5D958-DB42-BF40-A6A4-84BCEAC27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350" y="4932666"/>
              <a:ext cx="2008717" cy="192533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21DF0A-3084-7740-B097-1A530F9FA5DB}"/>
              </a:ext>
            </a:extLst>
          </p:cNvPr>
          <p:cNvGrpSpPr/>
          <p:nvPr/>
        </p:nvGrpSpPr>
        <p:grpSpPr>
          <a:xfrm>
            <a:off x="6065673" y="2616923"/>
            <a:ext cx="2986302" cy="4363154"/>
            <a:chOff x="6065673" y="2616923"/>
            <a:chExt cx="2986302" cy="43631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674" y="2616923"/>
              <a:ext cx="2986301" cy="19682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8AC9DF-B5BC-5C44-8A9C-6A55F1B33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673" y="4932666"/>
              <a:ext cx="2986301" cy="204741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7D3DD7-3E67-D045-AC95-66227C35E21B}"/>
              </a:ext>
            </a:extLst>
          </p:cNvPr>
          <p:cNvGrpSpPr/>
          <p:nvPr/>
        </p:nvGrpSpPr>
        <p:grpSpPr>
          <a:xfrm>
            <a:off x="9546580" y="2616923"/>
            <a:ext cx="2116742" cy="4241077"/>
            <a:chOff x="9546580" y="2616923"/>
            <a:chExt cx="2116742" cy="42410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6582" y="2616923"/>
              <a:ext cx="2031736" cy="19682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6A67A4-227E-CB4B-AD65-EE64AD76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580" y="4932666"/>
              <a:ext cx="2116742" cy="1925334"/>
            </a:xfrm>
            <a:prstGeom prst="rect">
              <a:avLst/>
            </a:prstGeom>
          </p:spPr>
        </p:pic>
      </p:grpSp>
      <p:sp>
        <p:nvSpPr>
          <p:cNvPr id="23" name="Title 3">
            <a:extLst>
              <a:ext uri="{FF2B5EF4-FFF2-40B4-BE49-F238E27FC236}">
                <a16:creationId xmlns:a16="http://schemas.microsoft.com/office/drawing/2014/main" id="{1C6E607F-E085-8748-AA47-5007CE277A9B}"/>
              </a:ext>
            </a:extLst>
          </p:cNvPr>
          <p:cNvSpPr txBox="1">
            <a:spLocks/>
          </p:cNvSpPr>
          <p:nvPr/>
        </p:nvSpPr>
        <p:spPr>
          <a:xfrm>
            <a:off x="3778250" y="297391"/>
            <a:ext cx="81343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Кошечки или собачки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6658</TotalTime>
  <Words>533</Words>
  <Application>Microsoft Macintosh PowerPoint</Application>
  <PresentationFormat>Widescreen</PresentationFormat>
  <Paragraphs>127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Что нужно знать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Распознавание изображений</vt:lpstr>
      <vt:lpstr>Распознавание речи</vt:lpstr>
      <vt:lpstr>PowerPoint Presentation</vt:lpstr>
      <vt:lpstr>Машинный перевод</vt:lpstr>
      <vt:lpstr>Web search</vt:lpstr>
      <vt:lpstr>Обучение с подкреплением</vt:lpstr>
      <vt:lpstr>Ура, дожили!!!</vt:lpstr>
      <vt:lpstr>PowerPoint Presentation</vt:lpstr>
      <vt:lpstr>Машинное обучение Machine Learning</vt:lpstr>
      <vt:lpstr>PowerPoint Presentation</vt:lpstr>
      <vt:lpstr>Признаки  Features</vt:lpstr>
      <vt:lpstr>Глубокое обучение Deep Learning</vt:lpstr>
      <vt:lpstr>Компьютерное зрение Computer vision</vt:lpstr>
      <vt:lpstr>Computer vision features - SIFT</vt:lpstr>
      <vt:lpstr>Homography</vt:lpstr>
      <vt:lpstr>Convolutional Neural Networks AlexNet</vt:lpstr>
      <vt:lpstr>О курсе</vt:lpstr>
      <vt:lpstr>Что будет в курсе</vt:lpstr>
      <vt:lpstr>Другие ресурсы - онлайн-курсы</vt:lpstr>
      <vt:lpstr>Другие ресурсы - книги</vt:lpstr>
      <vt:lpstr>А поговорить?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</dc:creator>
  <cp:lastModifiedBy>Simon Kozlov</cp:lastModifiedBy>
  <cp:revision>73</cp:revision>
  <dcterms:created xsi:type="dcterms:W3CDTF">2017-11-13T06:44:01Z</dcterms:created>
  <dcterms:modified xsi:type="dcterms:W3CDTF">2019-02-19T17:49:56Z</dcterms:modified>
</cp:coreProperties>
</file>